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7" r:id="rId3"/>
    <p:sldId id="258" r:id="rId4"/>
  </p:sldIdLst>
  <p:sldSz cx="7772400" cy="10058400"/>
  <p:notesSz cx="6858000" cy="9144000"/>
  <p:embeddedFontLst>
    <p:embeddedFont>
      <p:font typeface="Century Gothic" panose="020B0502020202020204" pitchFamily="34" charset="0"/>
      <p:regular r:id="rId6"/>
      <p:bold r:id="rId7"/>
      <p:italic r:id="rId8"/>
      <p:boldItalic r:id="rId9"/>
    </p:embeddedFont>
    <p:embeddedFont>
      <p:font typeface="Josefin Slab" pitchFamily="2" charset="0"/>
      <p:regular r:id="rId10"/>
      <p:bold r:id="rId11"/>
      <p:italic r:id="rId12"/>
      <p:boldItalic r:id="rId13"/>
    </p:embeddedFont>
    <p:embeddedFont>
      <p:font typeface="Kranky" panose="020B0604020202020204" charset="0"/>
      <p:regular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grb1b5gEuJz/jgbyTkUsUj1nPF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007577E-5BC7-4D03-BAA0-5740FD2C3BCC}">
  <a:tblStyle styleId="{A007577E-5BC7-4D03-BAA0-5740FD2C3BCC}"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344" y="-5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font" Target="fonts/font2.fntdata"/><Relationship Id="rId12" Type="http://schemas.openxmlformats.org/officeDocument/2006/relationships/font" Target="fonts/font7.fntdata"/><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0" Type="http://schemas.openxmlformats.org/officeDocument/2006/relationships/font" Target="fonts/font5.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3: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2: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6"/>
          <p:cNvSpPr txBox="1">
            <a:spLocks noGrp="1"/>
          </p:cNvSpPr>
          <p:nvPr>
            <p:ph type="ctrTitle"/>
          </p:nvPr>
        </p:nvSpPr>
        <p:spPr>
          <a:xfrm>
            <a:off x="582930" y="1646133"/>
            <a:ext cx="6606540" cy="350181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5100"/>
              <a:buFont typeface="Century Gothic"/>
              <a:buNone/>
              <a:defRPr sz="5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6"/>
          <p:cNvSpPr txBox="1">
            <a:spLocks noGrp="1"/>
          </p:cNvSpPr>
          <p:nvPr>
            <p:ph type="subTitle" idx="1"/>
          </p:nvPr>
        </p:nvSpPr>
        <p:spPr>
          <a:xfrm>
            <a:off x="971550" y="5282989"/>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50"/>
              </a:spcBef>
              <a:spcAft>
                <a:spcPts val="0"/>
              </a:spcAft>
              <a:buClr>
                <a:schemeClr val="dk1"/>
              </a:buClr>
              <a:buSzPts val="2040"/>
              <a:buNone/>
              <a:defRPr sz="2040"/>
            </a:lvl1pPr>
            <a:lvl2pPr lvl="1" algn="ctr">
              <a:lnSpc>
                <a:spcPct val="90000"/>
              </a:lnSpc>
              <a:spcBef>
                <a:spcPts val="425"/>
              </a:spcBef>
              <a:spcAft>
                <a:spcPts val="0"/>
              </a:spcAft>
              <a:buClr>
                <a:schemeClr val="dk1"/>
              </a:buClr>
              <a:buSzPts val="1700"/>
              <a:buNone/>
              <a:defRPr sz="1700"/>
            </a:lvl2pPr>
            <a:lvl3pPr lvl="2" algn="ctr">
              <a:lnSpc>
                <a:spcPct val="90000"/>
              </a:lnSpc>
              <a:spcBef>
                <a:spcPts val="425"/>
              </a:spcBef>
              <a:spcAft>
                <a:spcPts val="0"/>
              </a:spcAft>
              <a:buClr>
                <a:schemeClr val="dk1"/>
              </a:buClr>
              <a:buSzPts val="1530"/>
              <a:buNone/>
              <a:defRPr sz="1530"/>
            </a:lvl3pPr>
            <a:lvl4pPr lvl="3" algn="ctr">
              <a:lnSpc>
                <a:spcPct val="90000"/>
              </a:lnSpc>
              <a:spcBef>
                <a:spcPts val="425"/>
              </a:spcBef>
              <a:spcAft>
                <a:spcPts val="0"/>
              </a:spcAft>
              <a:buClr>
                <a:schemeClr val="dk1"/>
              </a:buClr>
              <a:buSzPts val="1360"/>
              <a:buNone/>
              <a:defRPr sz="1360"/>
            </a:lvl4pPr>
            <a:lvl5pPr lvl="4" algn="ctr">
              <a:lnSpc>
                <a:spcPct val="90000"/>
              </a:lnSpc>
              <a:spcBef>
                <a:spcPts val="425"/>
              </a:spcBef>
              <a:spcAft>
                <a:spcPts val="0"/>
              </a:spcAft>
              <a:buClr>
                <a:schemeClr val="dk1"/>
              </a:buClr>
              <a:buSzPts val="1360"/>
              <a:buNone/>
              <a:defRPr sz="1360"/>
            </a:lvl5pPr>
            <a:lvl6pPr lvl="5" algn="ctr">
              <a:lnSpc>
                <a:spcPct val="90000"/>
              </a:lnSpc>
              <a:spcBef>
                <a:spcPts val="425"/>
              </a:spcBef>
              <a:spcAft>
                <a:spcPts val="0"/>
              </a:spcAft>
              <a:buClr>
                <a:schemeClr val="dk1"/>
              </a:buClr>
              <a:buSzPts val="1360"/>
              <a:buNone/>
              <a:defRPr sz="1360"/>
            </a:lvl6pPr>
            <a:lvl7pPr lvl="6" algn="ctr">
              <a:lnSpc>
                <a:spcPct val="90000"/>
              </a:lnSpc>
              <a:spcBef>
                <a:spcPts val="425"/>
              </a:spcBef>
              <a:spcAft>
                <a:spcPts val="0"/>
              </a:spcAft>
              <a:buClr>
                <a:schemeClr val="dk1"/>
              </a:buClr>
              <a:buSzPts val="1360"/>
              <a:buNone/>
              <a:defRPr sz="1360"/>
            </a:lvl7pPr>
            <a:lvl8pPr lvl="7" algn="ctr">
              <a:lnSpc>
                <a:spcPct val="90000"/>
              </a:lnSpc>
              <a:spcBef>
                <a:spcPts val="425"/>
              </a:spcBef>
              <a:spcAft>
                <a:spcPts val="0"/>
              </a:spcAft>
              <a:buClr>
                <a:schemeClr val="dk1"/>
              </a:buClr>
              <a:buSzPts val="1360"/>
              <a:buNone/>
              <a:defRPr sz="1360"/>
            </a:lvl8pPr>
            <a:lvl9pPr lvl="8" algn="ctr">
              <a:lnSpc>
                <a:spcPct val="90000"/>
              </a:lnSpc>
              <a:spcBef>
                <a:spcPts val="425"/>
              </a:spcBef>
              <a:spcAft>
                <a:spcPts val="0"/>
              </a:spcAft>
              <a:buClr>
                <a:schemeClr val="dk1"/>
              </a:buClr>
              <a:buSzPts val="1360"/>
              <a:buNone/>
              <a:defRPr sz="1360"/>
            </a:lvl9pPr>
          </a:lstStyle>
          <a:p>
            <a:endParaRPr/>
          </a:p>
        </p:txBody>
      </p:sp>
      <p:sp>
        <p:nvSpPr>
          <p:cNvPr id="18" name="Google Shape;18;p26"/>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6"/>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6"/>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534353" y="535519"/>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5"/>
          <p:cNvSpPr txBox="1">
            <a:spLocks noGrp="1"/>
          </p:cNvSpPr>
          <p:nvPr>
            <p:ph type="body" idx="1"/>
          </p:nvPr>
        </p:nvSpPr>
        <p:spPr>
          <a:xfrm rot="5400000">
            <a:off x="695219"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75" name="Google Shape;75;p35"/>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5"/>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5"/>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rot="5400000">
            <a:off x="2138071" y="3959569"/>
            <a:ext cx="8524029" cy="16759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6"/>
          <p:cNvSpPr txBox="1">
            <a:spLocks noGrp="1"/>
          </p:cNvSpPr>
          <p:nvPr>
            <p:ph type="body" idx="1"/>
          </p:nvPr>
        </p:nvSpPr>
        <p:spPr>
          <a:xfrm rot="5400000">
            <a:off x="-1262353" y="2332223"/>
            <a:ext cx="8524029" cy="49306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81" name="Google Shape;81;p36"/>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6"/>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6"/>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7"/>
          <p:cNvSpPr txBox="1">
            <a:spLocks noGrp="1"/>
          </p:cNvSpPr>
          <p:nvPr>
            <p:ph type="title"/>
          </p:nvPr>
        </p:nvSpPr>
        <p:spPr>
          <a:xfrm>
            <a:off x="534353" y="535519"/>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7"/>
          <p:cNvSpPr txBox="1">
            <a:spLocks noGrp="1"/>
          </p:cNvSpPr>
          <p:nvPr>
            <p:ph type="body" idx="1"/>
          </p:nvPr>
        </p:nvSpPr>
        <p:spPr>
          <a:xfrm>
            <a:off x="534353"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24" name="Google Shape;24;p27"/>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7"/>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7"/>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8"/>
          <p:cNvSpPr txBox="1">
            <a:spLocks noGrp="1"/>
          </p:cNvSpPr>
          <p:nvPr>
            <p:ph type="title"/>
          </p:nvPr>
        </p:nvSpPr>
        <p:spPr>
          <a:xfrm>
            <a:off x="530305" y="2507618"/>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100"/>
              <a:buFont typeface="Century Gothic"/>
              <a:buNone/>
              <a:defRPr sz="5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8"/>
          <p:cNvSpPr txBox="1">
            <a:spLocks noGrp="1"/>
          </p:cNvSpPr>
          <p:nvPr>
            <p:ph type="body" idx="1"/>
          </p:nvPr>
        </p:nvSpPr>
        <p:spPr>
          <a:xfrm>
            <a:off x="530305" y="6731215"/>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50"/>
              </a:spcBef>
              <a:spcAft>
                <a:spcPts val="0"/>
              </a:spcAft>
              <a:buClr>
                <a:schemeClr val="dk1"/>
              </a:buClr>
              <a:buSzPts val="2040"/>
              <a:buNone/>
              <a:defRPr sz="2040">
                <a:solidFill>
                  <a:schemeClr val="dk1"/>
                </a:solidFill>
              </a:defRPr>
            </a:lvl1pPr>
            <a:lvl2pPr marL="914400" lvl="1" indent="-228600" algn="l">
              <a:lnSpc>
                <a:spcPct val="90000"/>
              </a:lnSpc>
              <a:spcBef>
                <a:spcPts val="425"/>
              </a:spcBef>
              <a:spcAft>
                <a:spcPts val="0"/>
              </a:spcAft>
              <a:buClr>
                <a:srgbClr val="888888"/>
              </a:buClr>
              <a:buSzPts val="1700"/>
              <a:buNone/>
              <a:defRPr sz="1700">
                <a:solidFill>
                  <a:srgbClr val="888888"/>
                </a:solidFill>
              </a:defRPr>
            </a:lvl2pPr>
            <a:lvl3pPr marL="1371600" lvl="2" indent="-228600" algn="l">
              <a:lnSpc>
                <a:spcPct val="90000"/>
              </a:lnSpc>
              <a:spcBef>
                <a:spcPts val="425"/>
              </a:spcBef>
              <a:spcAft>
                <a:spcPts val="0"/>
              </a:spcAft>
              <a:buClr>
                <a:srgbClr val="888888"/>
              </a:buClr>
              <a:buSzPts val="1530"/>
              <a:buNone/>
              <a:defRPr sz="1530">
                <a:solidFill>
                  <a:srgbClr val="888888"/>
                </a:solidFill>
              </a:defRPr>
            </a:lvl3pPr>
            <a:lvl4pPr marL="1828800" lvl="3" indent="-228600" algn="l">
              <a:lnSpc>
                <a:spcPct val="90000"/>
              </a:lnSpc>
              <a:spcBef>
                <a:spcPts val="425"/>
              </a:spcBef>
              <a:spcAft>
                <a:spcPts val="0"/>
              </a:spcAft>
              <a:buClr>
                <a:srgbClr val="888888"/>
              </a:buClr>
              <a:buSzPts val="1360"/>
              <a:buNone/>
              <a:defRPr sz="1360">
                <a:solidFill>
                  <a:srgbClr val="888888"/>
                </a:solidFill>
              </a:defRPr>
            </a:lvl4pPr>
            <a:lvl5pPr marL="2286000" lvl="4" indent="-228600" algn="l">
              <a:lnSpc>
                <a:spcPct val="90000"/>
              </a:lnSpc>
              <a:spcBef>
                <a:spcPts val="425"/>
              </a:spcBef>
              <a:spcAft>
                <a:spcPts val="0"/>
              </a:spcAft>
              <a:buClr>
                <a:srgbClr val="888888"/>
              </a:buClr>
              <a:buSzPts val="1360"/>
              <a:buNone/>
              <a:defRPr sz="1360">
                <a:solidFill>
                  <a:srgbClr val="888888"/>
                </a:solidFill>
              </a:defRPr>
            </a:lvl5pPr>
            <a:lvl6pPr marL="2743200" lvl="5" indent="-228600" algn="l">
              <a:lnSpc>
                <a:spcPct val="90000"/>
              </a:lnSpc>
              <a:spcBef>
                <a:spcPts val="425"/>
              </a:spcBef>
              <a:spcAft>
                <a:spcPts val="0"/>
              </a:spcAft>
              <a:buClr>
                <a:srgbClr val="888888"/>
              </a:buClr>
              <a:buSzPts val="1360"/>
              <a:buNone/>
              <a:defRPr sz="1360">
                <a:solidFill>
                  <a:srgbClr val="888888"/>
                </a:solidFill>
              </a:defRPr>
            </a:lvl6pPr>
            <a:lvl7pPr marL="3200400" lvl="6" indent="-228600" algn="l">
              <a:lnSpc>
                <a:spcPct val="90000"/>
              </a:lnSpc>
              <a:spcBef>
                <a:spcPts val="425"/>
              </a:spcBef>
              <a:spcAft>
                <a:spcPts val="0"/>
              </a:spcAft>
              <a:buClr>
                <a:srgbClr val="888888"/>
              </a:buClr>
              <a:buSzPts val="1360"/>
              <a:buNone/>
              <a:defRPr sz="1360">
                <a:solidFill>
                  <a:srgbClr val="888888"/>
                </a:solidFill>
              </a:defRPr>
            </a:lvl7pPr>
            <a:lvl8pPr marL="3657600" lvl="7" indent="-228600" algn="l">
              <a:lnSpc>
                <a:spcPct val="90000"/>
              </a:lnSpc>
              <a:spcBef>
                <a:spcPts val="425"/>
              </a:spcBef>
              <a:spcAft>
                <a:spcPts val="0"/>
              </a:spcAft>
              <a:buClr>
                <a:srgbClr val="888888"/>
              </a:buClr>
              <a:buSzPts val="1360"/>
              <a:buNone/>
              <a:defRPr sz="1360">
                <a:solidFill>
                  <a:srgbClr val="888888"/>
                </a:solidFill>
              </a:defRPr>
            </a:lvl8pPr>
            <a:lvl9pPr marL="4114800" lvl="8" indent="-228600" algn="l">
              <a:lnSpc>
                <a:spcPct val="90000"/>
              </a:lnSpc>
              <a:spcBef>
                <a:spcPts val="425"/>
              </a:spcBef>
              <a:spcAft>
                <a:spcPts val="0"/>
              </a:spcAft>
              <a:buClr>
                <a:srgbClr val="888888"/>
              </a:buClr>
              <a:buSzPts val="1360"/>
              <a:buNone/>
              <a:defRPr sz="1360">
                <a:solidFill>
                  <a:srgbClr val="888888"/>
                </a:solidFill>
              </a:defRPr>
            </a:lvl9pPr>
          </a:lstStyle>
          <a:p>
            <a:endParaRPr/>
          </a:p>
        </p:txBody>
      </p:sp>
      <p:sp>
        <p:nvSpPr>
          <p:cNvPr id="30" name="Google Shape;30;p28"/>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8"/>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8"/>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9"/>
          <p:cNvSpPr txBox="1">
            <a:spLocks noGrp="1"/>
          </p:cNvSpPr>
          <p:nvPr>
            <p:ph type="title"/>
          </p:nvPr>
        </p:nvSpPr>
        <p:spPr>
          <a:xfrm>
            <a:off x="534353" y="535519"/>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9"/>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36" name="Google Shape;36;p29"/>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37" name="Google Shape;37;p29"/>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9"/>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9"/>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535365" y="535519"/>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0"/>
          <p:cNvSpPr txBox="1">
            <a:spLocks noGrp="1"/>
          </p:cNvSpPr>
          <p:nvPr>
            <p:ph type="body" idx="1"/>
          </p:nvPr>
        </p:nvSpPr>
        <p:spPr>
          <a:xfrm>
            <a:off x="535366" y="2465706"/>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50"/>
              </a:spcBef>
              <a:spcAft>
                <a:spcPts val="0"/>
              </a:spcAft>
              <a:buClr>
                <a:schemeClr val="dk1"/>
              </a:buClr>
              <a:buSzPts val="2040"/>
              <a:buNone/>
              <a:defRPr sz="2040" b="1"/>
            </a:lvl1pPr>
            <a:lvl2pPr marL="914400" lvl="1" indent="-228600" algn="l">
              <a:lnSpc>
                <a:spcPct val="90000"/>
              </a:lnSpc>
              <a:spcBef>
                <a:spcPts val="425"/>
              </a:spcBef>
              <a:spcAft>
                <a:spcPts val="0"/>
              </a:spcAft>
              <a:buClr>
                <a:schemeClr val="dk1"/>
              </a:buClr>
              <a:buSzPts val="1700"/>
              <a:buNone/>
              <a:defRPr sz="1700" b="1"/>
            </a:lvl2pPr>
            <a:lvl3pPr marL="1371600" lvl="2" indent="-228600" algn="l">
              <a:lnSpc>
                <a:spcPct val="90000"/>
              </a:lnSpc>
              <a:spcBef>
                <a:spcPts val="425"/>
              </a:spcBef>
              <a:spcAft>
                <a:spcPts val="0"/>
              </a:spcAft>
              <a:buClr>
                <a:schemeClr val="dk1"/>
              </a:buClr>
              <a:buSzPts val="1530"/>
              <a:buNone/>
              <a:defRPr sz="1530" b="1"/>
            </a:lvl3pPr>
            <a:lvl4pPr marL="1828800" lvl="3" indent="-228600" algn="l">
              <a:lnSpc>
                <a:spcPct val="90000"/>
              </a:lnSpc>
              <a:spcBef>
                <a:spcPts val="425"/>
              </a:spcBef>
              <a:spcAft>
                <a:spcPts val="0"/>
              </a:spcAft>
              <a:buClr>
                <a:schemeClr val="dk1"/>
              </a:buClr>
              <a:buSzPts val="1360"/>
              <a:buNone/>
              <a:defRPr sz="1360" b="1"/>
            </a:lvl4pPr>
            <a:lvl5pPr marL="2286000" lvl="4" indent="-228600" algn="l">
              <a:lnSpc>
                <a:spcPct val="90000"/>
              </a:lnSpc>
              <a:spcBef>
                <a:spcPts val="425"/>
              </a:spcBef>
              <a:spcAft>
                <a:spcPts val="0"/>
              </a:spcAft>
              <a:buClr>
                <a:schemeClr val="dk1"/>
              </a:buClr>
              <a:buSzPts val="1360"/>
              <a:buNone/>
              <a:defRPr sz="1360" b="1"/>
            </a:lvl5pPr>
            <a:lvl6pPr marL="2743200" lvl="5" indent="-228600" algn="l">
              <a:lnSpc>
                <a:spcPct val="90000"/>
              </a:lnSpc>
              <a:spcBef>
                <a:spcPts val="425"/>
              </a:spcBef>
              <a:spcAft>
                <a:spcPts val="0"/>
              </a:spcAft>
              <a:buClr>
                <a:schemeClr val="dk1"/>
              </a:buClr>
              <a:buSzPts val="1360"/>
              <a:buNone/>
              <a:defRPr sz="1360" b="1"/>
            </a:lvl6pPr>
            <a:lvl7pPr marL="3200400" lvl="6" indent="-228600" algn="l">
              <a:lnSpc>
                <a:spcPct val="90000"/>
              </a:lnSpc>
              <a:spcBef>
                <a:spcPts val="425"/>
              </a:spcBef>
              <a:spcAft>
                <a:spcPts val="0"/>
              </a:spcAft>
              <a:buClr>
                <a:schemeClr val="dk1"/>
              </a:buClr>
              <a:buSzPts val="1360"/>
              <a:buNone/>
              <a:defRPr sz="1360" b="1"/>
            </a:lvl7pPr>
            <a:lvl8pPr marL="3657600" lvl="7" indent="-228600" algn="l">
              <a:lnSpc>
                <a:spcPct val="90000"/>
              </a:lnSpc>
              <a:spcBef>
                <a:spcPts val="425"/>
              </a:spcBef>
              <a:spcAft>
                <a:spcPts val="0"/>
              </a:spcAft>
              <a:buClr>
                <a:schemeClr val="dk1"/>
              </a:buClr>
              <a:buSzPts val="1360"/>
              <a:buNone/>
              <a:defRPr sz="1360" b="1"/>
            </a:lvl8pPr>
            <a:lvl9pPr marL="4114800" lvl="8" indent="-228600" algn="l">
              <a:lnSpc>
                <a:spcPct val="90000"/>
              </a:lnSpc>
              <a:spcBef>
                <a:spcPts val="425"/>
              </a:spcBef>
              <a:spcAft>
                <a:spcPts val="0"/>
              </a:spcAft>
              <a:buClr>
                <a:schemeClr val="dk1"/>
              </a:buClr>
              <a:buSzPts val="1360"/>
              <a:buNone/>
              <a:defRPr sz="1360" b="1"/>
            </a:lvl9pPr>
          </a:lstStyle>
          <a:p>
            <a:endParaRPr/>
          </a:p>
        </p:txBody>
      </p:sp>
      <p:sp>
        <p:nvSpPr>
          <p:cNvPr id="43" name="Google Shape;43;p30"/>
          <p:cNvSpPr txBox="1">
            <a:spLocks noGrp="1"/>
          </p:cNvSpPr>
          <p:nvPr>
            <p:ph type="body" idx="2"/>
          </p:nvPr>
        </p:nvSpPr>
        <p:spPr>
          <a:xfrm>
            <a:off x="535366"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44" name="Google Shape;44;p30"/>
          <p:cNvSpPr txBox="1">
            <a:spLocks noGrp="1"/>
          </p:cNvSpPr>
          <p:nvPr>
            <p:ph type="body" idx="3"/>
          </p:nvPr>
        </p:nvSpPr>
        <p:spPr>
          <a:xfrm>
            <a:off x="3934778" y="2465706"/>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50"/>
              </a:spcBef>
              <a:spcAft>
                <a:spcPts val="0"/>
              </a:spcAft>
              <a:buClr>
                <a:schemeClr val="dk1"/>
              </a:buClr>
              <a:buSzPts val="2040"/>
              <a:buNone/>
              <a:defRPr sz="2040" b="1"/>
            </a:lvl1pPr>
            <a:lvl2pPr marL="914400" lvl="1" indent="-228600" algn="l">
              <a:lnSpc>
                <a:spcPct val="90000"/>
              </a:lnSpc>
              <a:spcBef>
                <a:spcPts val="425"/>
              </a:spcBef>
              <a:spcAft>
                <a:spcPts val="0"/>
              </a:spcAft>
              <a:buClr>
                <a:schemeClr val="dk1"/>
              </a:buClr>
              <a:buSzPts val="1700"/>
              <a:buNone/>
              <a:defRPr sz="1700" b="1"/>
            </a:lvl2pPr>
            <a:lvl3pPr marL="1371600" lvl="2" indent="-228600" algn="l">
              <a:lnSpc>
                <a:spcPct val="90000"/>
              </a:lnSpc>
              <a:spcBef>
                <a:spcPts val="425"/>
              </a:spcBef>
              <a:spcAft>
                <a:spcPts val="0"/>
              </a:spcAft>
              <a:buClr>
                <a:schemeClr val="dk1"/>
              </a:buClr>
              <a:buSzPts val="1530"/>
              <a:buNone/>
              <a:defRPr sz="1530" b="1"/>
            </a:lvl3pPr>
            <a:lvl4pPr marL="1828800" lvl="3" indent="-228600" algn="l">
              <a:lnSpc>
                <a:spcPct val="90000"/>
              </a:lnSpc>
              <a:spcBef>
                <a:spcPts val="425"/>
              </a:spcBef>
              <a:spcAft>
                <a:spcPts val="0"/>
              </a:spcAft>
              <a:buClr>
                <a:schemeClr val="dk1"/>
              </a:buClr>
              <a:buSzPts val="1360"/>
              <a:buNone/>
              <a:defRPr sz="1360" b="1"/>
            </a:lvl4pPr>
            <a:lvl5pPr marL="2286000" lvl="4" indent="-228600" algn="l">
              <a:lnSpc>
                <a:spcPct val="90000"/>
              </a:lnSpc>
              <a:spcBef>
                <a:spcPts val="425"/>
              </a:spcBef>
              <a:spcAft>
                <a:spcPts val="0"/>
              </a:spcAft>
              <a:buClr>
                <a:schemeClr val="dk1"/>
              </a:buClr>
              <a:buSzPts val="1360"/>
              <a:buNone/>
              <a:defRPr sz="1360" b="1"/>
            </a:lvl5pPr>
            <a:lvl6pPr marL="2743200" lvl="5" indent="-228600" algn="l">
              <a:lnSpc>
                <a:spcPct val="90000"/>
              </a:lnSpc>
              <a:spcBef>
                <a:spcPts val="425"/>
              </a:spcBef>
              <a:spcAft>
                <a:spcPts val="0"/>
              </a:spcAft>
              <a:buClr>
                <a:schemeClr val="dk1"/>
              </a:buClr>
              <a:buSzPts val="1360"/>
              <a:buNone/>
              <a:defRPr sz="1360" b="1"/>
            </a:lvl6pPr>
            <a:lvl7pPr marL="3200400" lvl="6" indent="-228600" algn="l">
              <a:lnSpc>
                <a:spcPct val="90000"/>
              </a:lnSpc>
              <a:spcBef>
                <a:spcPts val="425"/>
              </a:spcBef>
              <a:spcAft>
                <a:spcPts val="0"/>
              </a:spcAft>
              <a:buClr>
                <a:schemeClr val="dk1"/>
              </a:buClr>
              <a:buSzPts val="1360"/>
              <a:buNone/>
              <a:defRPr sz="1360" b="1"/>
            </a:lvl7pPr>
            <a:lvl8pPr marL="3657600" lvl="7" indent="-228600" algn="l">
              <a:lnSpc>
                <a:spcPct val="90000"/>
              </a:lnSpc>
              <a:spcBef>
                <a:spcPts val="425"/>
              </a:spcBef>
              <a:spcAft>
                <a:spcPts val="0"/>
              </a:spcAft>
              <a:buClr>
                <a:schemeClr val="dk1"/>
              </a:buClr>
              <a:buSzPts val="1360"/>
              <a:buNone/>
              <a:defRPr sz="1360" b="1"/>
            </a:lvl8pPr>
            <a:lvl9pPr marL="4114800" lvl="8" indent="-228600" algn="l">
              <a:lnSpc>
                <a:spcPct val="90000"/>
              </a:lnSpc>
              <a:spcBef>
                <a:spcPts val="425"/>
              </a:spcBef>
              <a:spcAft>
                <a:spcPts val="0"/>
              </a:spcAft>
              <a:buClr>
                <a:schemeClr val="dk1"/>
              </a:buClr>
              <a:buSzPts val="1360"/>
              <a:buNone/>
              <a:defRPr sz="1360" b="1"/>
            </a:lvl9pPr>
          </a:lstStyle>
          <a:p>
            <a:endParaRPr/>
          </a:p>
        </p:txBody>
      </p:sp>
      <p:sp>
        <p:nvSpPr>
          <p:cNvPr id="45" name="Google Shape;45;p30"/>
          <p:cNvSpPr txBox="1">
            <a:spLocks noGrp="1"/>
          </p:cNvSpPr>
          <p:nvPr>
            <p:ph type="body" idx="4"/>
          </p:nvPr>
        </p:nvSpPr>
        <p:spPr>
          <a:xfrm>
            <a:off x="3934778"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46" name="Google Shape;46;p30"/>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0"/>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0"/>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534353" y="535519"/>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1"/>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2"/>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2"/>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2"/>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535365" y="670560"/>
            <a:ext cx="2506801"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720"/>
              <a:buFont typeface="Century Gothic"/>
              <a:buNone/>
              <a:defRPr sz="272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3"/>
          <p:cNvSpPr txBox="1">
            <a:spLocks noGrp="1"/>
          </p:cNvSpPr>
          <p:nvPr>
            <p:ph type="body" idx="1"/>
          </p:nvPr>
        </p:nvSpPr>
        <p:spPr>
          <a:xfrm>
            <a:off x="3304282" y="1448226"/>
            <a:ext cx="3934778" cy="7147983"/>
          </a:xfrm>
          <a:prstGeom prst="rect">
            <a:avLst/>
          </a:prstGeom>
          <a:noFill/>
          <a:ln>
            <a:noFill/>
          </a:ln>
        </p:spPr>
        <p:txBody>
          <a:bodyPr spcFirstLastPara="1" wrap="square" lIns="91425" tIns="45700" rIns="91425" bIns="45700" anchor="t" anchorCtr="0">
            <a:normAutofit/>
          </a:bodyPr>
          <a:lstStyle>
            <a:lvl1pPr marL="457200" lvl="0" indent="-401320" algn="l">
              <a:lnSpc>
                <a:spcPct val="90000"/>
              </a:lnSpc>
              <a:spcBef>
                <a:spcPts val="850"/>
              </a:spcBef>
              <a:spcAft>
                <a:spcPts val="0"/>
              </a:spcAft>
              <a:buClr>
                <a:schemeClr val="dk1"/>
              </a:buClr>
              <a:buSzPts val="2720"/>
              <a:buChar char="•"/>
              <a:defRPr sz="2720"/>
            </a:lvl1pPr>
            <a:lvl2pPr marL="914400" lvl="1" indent="-379730" algn="l">
              <a:lnSpc>
                <a:spcPct val="90000"/>
              </a:lnSpc>
              <a:spcBef>
                <a:spcPts val="425"/>
              </a:spcBef>
              <a:spcAft>
                <a:spcPts val="0"/>
              </a:spcAft>
              <a:buClr>
                <a:schemeClr val="dk1"/>
              </a:buClr>
              <a:buSzPts val="2380"/>
              <a:buChar char="•"/>
              <a:defRPr sz="2380"/>
            </a:lvl2pPr>
            <a:lvl3pPr marL="1371600" lvl="2" indent="-358139" algn="l">
              <a:lnSpc>
                <a:spcPct val="90000"/>
              </a:lnSpc>
              <a:spcBef>
                <a:spcPts val="425"/>
              </a:spcBef>
              <a:spcAft>
                <a:spcPts val="0"/>
              </a:spcAft>
              <a:buClr>
                <a:schemeClr val="dk1"/>
              </a:buClr>
              <a:buSzPts val="2040"/>
              <a:buChar char="•"/>
              <a:defRPr sz="2040"/>
            </a:lvl3pPr>
            <a:lvl4pPr marL="1828800" lvl="3" indent="-336550" algn="l">
              <a:lnSpc>
                <a:spcPct val="90000"/>
              </a:lnSpc>
              <a:spcBef>
                <a:spcPts val="425"/>
              </a:spcBef>
              <a:spcAft>
                <a:spcPts val="0"/>
              </a:spcAft>
              <a:buClr>
                <a:schemeClr val="dk1"/>
              </a:buClr>
              <a:buSzPts val="1700"/>
              <a:buChar char="•"/>
              <a:defRPr sz="1700"/>
            </a:lvl4pPr>
            <a:lvl5pPr marL="2286000" lvl="4" indent="-336550" algn="l">
              <a:lnSpc>
                <a:spcPct val="90000"/>
              </a:lnSpc>
              <a:spcBef>
                <a:spcPts val="425"/>
              </a:spcBef>
              <a:spcAft>
                <a:spcPts val="0"/>
              </a:spcAft>
              <a:buClr>
                <a:schemeClr val="dk1"/>
              </a:buClr>
              <a:buSzPts val="1700"/>
              <a:buChar char="•"/>
              <a:defRPr sz="1700"/>
            </a:lvl5pPr>
            <a:lvl6pPr marL="2743200" lvl="5" indent="-336550" algn="l">
              <a:lnSpc>
                <a:spcPct val="90000"/>
              </a:lnSpc>
              <a:spcBef>
                <a:spcPts val="425"/>
              </a:spcBef>
              <a:spcAft>
                <a:spcPts val="0"/>
              </a:spcAft>
              <a:buClr>
                <a:schemeClr val="dk1"/>
              </a:buClr>
              <a:buSzPts val="1700"/>
              <a:buChar char="•"/>
              <a:defRPr sz="1700"/>
            </a:lvl6pPr>
            <a:lvl7pPr marL="3200400" lvl="6" indent="-336550" algn="l">
              <a:lnSpc>
                <a:spcPct val="90000"/>
              </a:lnSpc>
              <a:spcBef>
                <a:spcPts val="425"/>
              </a:spcBef>
              <a:spcAft>
                <a:spcPts val="0"/>
              </a:spcAft>
              <a:buClr>
                <a:schemeClr val="dk1"/>
              </a:buClr>
              <a:buSzPts val="1700"/>
              <a:buChar char="•"/>
              <a:defRPr sz="1700"/>
            </a:lvl7pPr>
            <a:lvl8pPr marL="3657600" lvl="7" indent="-336550" algn="l">
              <a:lnSpc>
                <a:spcPct val="90000"/>
              </a:lnSpc>
              <a:spcBef>
                <a:spcPts val="425"/>
              </a:spcBef>
              <a:spcAft>
                <a:spcPts val="0"/>
              </a:spcAft>
              <a:buClr>
                <a:schemeClr val="dk1"/>
              </a:buClr>
              <a:buSzPts val="1700"/>
              <a:buChar char="•"/>
              <a:defRPr sz="1700"/>
            </a:lvl8pPr>
            <a:lvl9pPr marL="4114800" lvl="8" indent="-336550" algn="l">
              <a:lnSpc>
                <a:spcPct val="90000"/>
              </a:lnSpc>
              <a:spcBef>
                <a:spcPts val="425"/>
              </a:spcBef>
              <a:spcAft>
                <a:spcPts val="0"/>
              </a:spcAft>
              <a:buClr>
                <a:schemeClr val="dk1"/>
              </a:buClr>
              <a:buSzPts val="1700"/>
              <a:buChar char="•"/>
              <a:defRPr sz="1700"/>
            </a:lvl9pPr>
          </a:lstStyle>
          <a:p>
            <a:endParaRPr/>
          </a:p>
        </p:txBody>
      </p:sp>
      <p:sp>
        <p:nvSpPr>
          <p:cNvPr id="61" name="Google Shape;61;p33"/>
          <p:cNvSpPr txBox="1">
            <a:spLocks noGrp="1"/>
          </p:cNvSpPr>
          <p:nvPr>
            <p:ph type="body" idx="2"/>
          </p:nvPr>
        </p:nvSpPr>
        <p:spPr>
          <a:xfrm>
            <a:off x="535365" y="3017520"/>
            <a:ext cx="2506801"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50"/>
              </a:spcBef>
              <a:spcAft>
                <a:spcPts val="0"/>
              </a:spcAft>
              <a:buClr>
                <a:schemeClr val="dk1"/>
              </a:buClr>
              <a:buSzPts val="1360"/>
              <a:buNone/>
              <a:defRPr sz="1360"/>
            </a:lvl1pPr>
            <a:lvl2pPr marL="914400" lvl="1" indent="-228600" algn="l">
              <a:lnSpc>
                <a:spcPct val="90000"/>
              </a:lnSpc>
              <a:spcBef>
                <a:spcPts val="425"/>
              </a:spcBef>
              <a:spcAft>
                <a:spcPts val="0"/>
              </a:spcAft>
              <a:buClr>
                <a:schemeClr val="dk1"/>
              </a:buClr>
              <a:buSzPts val="1190"/>
              <a:buNone/>
              <a:defRPr sz="1190"/>
            </a:lvl2pPr>
            <a:lvl3pPr marL="1371600" lvl="2" indent="-228600" algn="l">
              <a:lnSpc>
                <a:spcPct val="90000"/>
              </a:lnSpc>
              <a:spcBef>
                <a:spcPts val="425"/>
              </a:spcBef>
              <a:spcAft>
                <a:spcPts val="0"/>
              </a:spcAft>
              <a:buClr>
                <a:schemeClr val="dk1"/>
              </a:buClr>
              <a:buSzPts val="1020"/>
              <a:buNone/>
              <a:defRPr sz="1020"/>
            </a:lvl3pPr>
            <a:lvl4pPr marL="1828800" lvl="3" indent="-228600" algn="l">
              <a:lnSpc>
                <a:spcPct val="90000"/>
              </a:lnSpc>
              <a:spcBef>
                <a:spcPts val="425"/>
              </a:spcBef>
              <a:spcAft>
                <a:spcPts val="0"/>
              </a:spcAft>
              <a:buClr>
                <a:schemeClr val="dk1"/>
              </a:buClr>
              <a:buSzPts val="850"/>
              <a:buNone/>
              <a:defRPr sz="850"/>
            </a:lvl4pPr>
            <a:lvl5pPr marL="2286000" lvl="4" indent="-228600" algn="l">
              <a:lnSpc>
                <a:spcPct val="90000"/>
              </a:lnSpc>
              <a:spcBef>
                <a:spcPts val="425"/>
              </a:spcBef>
              <a:spcAft>
                <a:spcPts val="0"/>
              </a:spcAft>
              <a:buClr>
                <a:schemeClr val="dk1"/>
              </a:buClr>
              <a:buSzPts val="850"/>
              <a:buNone/>
              <a:defRPr sz="850"/>
            </a:lvl5pPr>
            <a:lvl6pPr marL="2743200" lvl="5" indent="-228600" algn="l">
              <a:lnSpc>
                <a:spcPct val="90000"/>
              </a:lnSpc>
              <a:spcBef>
                <a:spcPts val="425"/>
              </a:spcBef>
              <a:spcAft>
                <a:spcPts val="0"/>
              </a:spcAft>
              <a:buClr>
                <a:schemeClr val="dk1"/>
              </a:buClr>
              <a:buSzPts val="850"/>
              <a:buNone/>
              <a:defRPr sz="850"/>
            </a:lvl6pPr>
            <a:lvl7pPr marL="3200400" lvl="6" indent="-228600" algn="l">
              <a:lnSpc>
                <a:spcPct val="90000"/>
              </a:lnSpc>
              <a:spcBef>
                <a:spcPts val="425"/>
              </a:spcBef>
              <a:spcAft>
                <a:spcPts val="0"/>
              </a:spcAft>
              <a:buClr>
                <a:schemeClr val="dk1"/>
              </a:buClr>
              <a:buSzPts val="850"/>
              <a:buNone/>
              <a:defRPr sz="850"/>
            </a:lvl7pPr>
            <a:lvl8pPr marL="3657600" lvl="7" indent="-228600" algn="l">
              <a:lnSpc>
                <a:spcPct val="90000"/>
              </a:lnSpc>
              <a:spcBef>
                <a:spcPts val="425"/>
              </a:spcBef>
              <a:spcAft>
                <a:spcPts val="0"/>
              </a:spcAft>
              <a:buClr>
                <a:schemeClr val="dk1"/>
              </a:buClr>
              <a:buSzPts val="850"/>
              <a:buNone/>
              <a:defRPr sz="850"/>
            </a:lvl8pPr>
            <a:lvl9pPr marL="4114800" lvl="8" indent="-228600" algn="l">
              <a:lnSpc>
                <a:spcPct val="90000"/>
              </a:lnSpc>
              <a:spcBef>
                <a:spcPts val="425"/>
              </a:spcBef>
              <a:spcAft>
                <a:spcPts val="0"/>
              </a:spcAft>
              <a:buClr>
                <a:schemeClr val="dk1"/>
              </a:buClr>
              <a:buSzPts val="850"/>
              <a:buNone/>
              <a:defRPr sz="850"/>
            </a:lvl9pPr>
          </a:lstStyle>
          <a:p>
            <a:endParaRPr/>
          </a:p>
        </p:txBody>
      </p:sp>
      <p:sp>
        <p:nvSpPr>
          <p:cNvPr id="62" name="Google Shape;62;p33"/>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3"/>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3"/>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535365" y="670560"/>
            <a:ext cx="2506801"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720"/>
              <a:buFont typeface="Century Gothic"/>
              <a:buNone/>
              <a:defRPr sz="272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4"/>
          <p:cNvSpPr>
            <a:spLocks noGrp="1"/>
          </p:cNvSpPr>
          <p:nvPr>
            <p:ph type="pic" idx="2"/>
          </p:nvPr>
        </p:nvSpPr>
        <p:spPr>
          <a:xfrm>
            <a:off x="3304282" y="1448226"/>
            <a:ext cx="3934778" cy="7147983"/>
          </a:xfrm>
          <a:prstGeom prst="rect">
            <a:avLst/>
          </a:prstGeom>
          <a:noFill/>
          <a:ln>
            <a:noFill/>
          </a:ln>
        </p:spPr>
      </p:sp>
      <p:sp>
        <p:nvSpPr>
          <p:cNvPr id="68" name="Google Shape;68;p34"/>
          <p:cNvSpPr txBox="1">
            <a:spLocks noGrp="1"/>
          </p:cNvSpPr>
          <p:nvPr>
            <p:ph type="body" idx="1"/>
          </p:nvPr>
        </p:nvSpPr>
        <p:spPr>
          <a:xfrm>
            <a:off x="535365" y="3017520"/>
            <a:ext cx="2506801"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50"/>
              </a:spcBef>
              <a:spcAft>
                <a:spcPts val="0"/>
              </a:spcAft>
              <a:buClr>
                <a:schemeClr val="dk1"/>
              </a:buClr>
              <a:buSzPts val="1360"/>
              <a:buNone/>
              <a:defRPr sz="1360"/>
            </a:lvl1pPr>
            <a:lvl2pPr marL="914400" lvl="1" indent="-228600" algn="l">
              <a:lnSpc>
                <a:spcPct val="90000"/>
              </a:lnSpc>
              <a:spcBef>
                <a:spcPts val="425"/>
              </a:spcBef>
              <a:spcAft>
                <a:spcPts val="0"/>
              </a:spcAft>
              <a:buClr>
                <a:schemeClr val="dk1"/>
              </a:buClr>
              <a:buSzPts val="1190"/>
              <a:buNone/>
              <a:defRPr sz="1190"/>
            </a:lvl2pPr>
            <a:lvl3pPr marL="1371600" lvl="2" indent="-228600" algn="l">
              <a:lnSpc>
                <a:spcPct val="90000"/>
              </a:lnSpc>
              <a:spcBef>
                <a:spcPts val="425"/>
              </a:spcBef>
              <a:spcAft>
                <a:spcPts val="0"/>
              </a:spcAft>
              <a:buClr>
                <a:schemeClr val="dk1"/>
              </a:buClr>
              <a:buSzPts val="1020"/>
              <a:buNone/>
              <a:defRPr sz="1020"/>
            </a:lvl3pPr>
            <a:lvl4pPr marL="1828800" lvl="3" indent="-228600" algn="l">
              <a:lnSpc>
                <a:spcPct val="90000"/>
              </a:lnSpc>
              <a:spcBef>
                <a:spcPts val="425"/>
              </a:spcBef>
              <a:spcAft>
                <a:spcPts val="0"/>
              </a:spcAft>
              <a:buClr>
                <a:schemeClr val="dk1"/>
              </a:buClr>
              <a:buSzPts val="850"/>
              <a:buNone/>
              <a:defRPr sz="850"/>
            </a:lvl4pPr>
            <a:lvl5pPr marL="2286000" lvl="4" indent="-228600" algn="l">
              <a:lnSpc>
                <a:spcPct val="90000"/>
              </a:lnSpc>
              <a:spcBef>
                <a:spcPts val="425"/>
              </a:spcBef>
              <a:spcAft>
                <a:spcPts val="0"/>
              </a:spcAft>
              <a:buClr>
                <a:schemeClr val="dk1"/>
              </a:buClr>
              <a:buSzPts val="850"/>
              <a:buNone/>
              <a:defRPr sz="850"/>
            </a:lvl5pPr>
            <a:lvl6pPr marL="2743200" lvl="5" indent="-228600" algn="l">
              <a:lnSpc>
                <a:spcPct val="90000"/>
              </a:lnSpc>
              <a:spcBef>
                <a:spcPts val="425"/>
              </a:spcBef>
              <a:spcAft>
                <a:spcPts val="0"/>
              </a:spcAft>
              <a:buClr>
                <a:schemeClr val="dk1"/>
              </a:buClr>
              <a:buSzPts val="850"/>
              <a:buNone/>
              <a:defRPr sz="850"/>
            </a:lvl6pPr>
            <a:lvl7pPr marL="3200400" lvl="6" indent="-228600" algn="l">
              <a:lnSpc>
                <a:spcPct val="90000"/>
              </a:lnSpc>
              <a:spcBef>
                <a:spcPts val="425"/>
              </a:spcBef>
              <a:spcAft>
                <a:spcPts val="0"/>
              </a:spcAft>
              <a:buClr>
                <a:schemeClr val="dk1"/>
              </a:buClr>
              <a:buSzPts val="850"/>
              <a:buNone/>
              <a:defRPr sz="850"/>
            </a:lvl7pPr>
            <a:lvl8pPr marL="3657600" lvl="7" indent="-228600" algn="l">
              <a:lnSpc>
                <a:spcPct val="90000"/>
              </a:lnSpc>
              <a:spcBef>
                <a:spcPts val="425"/>
              </a:spcBef>
              <a:spcAft>
                <a:spcPts val="0"/>
              </a:spcAft>
              <a:buClr>
                <a:schemeClr val="dk1"/>
              </a:buClr>
              <a:buSzPts val="850"/>
              <a:buNone/>
              <a:defRPr sz="850"/>
            </a:lvl8pPr>
            <a:lvl9pPr marL="4114800" lvl="8" indent="-228600" algn="l">
              <a:lnSpc>
                <a:spcPct val="90000"/>
              </a:lnSpc>
              <a:spcBef>
                <a:spcPts val="425"/>
              </a:spcBef>
              <a:spcAft>
                <a:spcPts val="0"/>
              </a:spcAft>
              <a:buClr>
                <a:schemeClr val="dk1"/>
              </a:buClr>
              <a:buSzPts val="850"/>
              <a:buNone/>
              <a:defRPr sz="850"/>
            </a:lvl9pPr>
          </a:lstStyle>
          <a:p>
            <a:endParaRPr/>
          </a:p>
        </p:txBody>
      </p:sp>
      <p:sp>
        <p:nvSpPr>
          <p:cNvPr id="69" name="Google Shape;69;p34"/>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4"/>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4"/>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534353" y="535519"/>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740"/>
              <a:buFont typeface="Century Gothic"/>
              <a:buNone/>
              <a:defRPr sz="374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5"/>
          <p:cNvSpPr txBox="1">
            <a:spLocks noGrp="1"/>
          </p:cNvSpPr>
          <p:nvPr>
            <p:ph type="body" idx="1"/>
          </p:nvPr>
        </p:nvSpPr>
        <p:spPr>
          <a:xfrm>
            <a:off x="534353"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9730" algn="l" rtl="0">
              <a:lnSpc>
                <a:spcPct val="90000"/>
              </a:lnSpc>
              <a:spcBef>
                <a:spcPts val="850"/>
              </a:spcBef>
              <a:spcAft>
                <a:spcPts val="0"/>
              </a:spcAft>
              <a:buClr>
                <a:schemeClr val="dk1"/>
              </a:buClr>
              <a:buSzPts val="2380"/>
              <a:buFont typeface="Arial"/>
              <a:buChar char="•"/>
              <a:defRPr sz="2380" b="0" i="0" u="none" strike="noStrike" cap="none">
                <a:solidFill>
                  <a:schemeClr val="dk1"/>
                </a:solidFill>
                <a:latin typeface="Century Gothic"/>
                <a:ea typeface="Century Gothic"/>
                <a:cs typeface="Century Gothic"/>
                <a:sym typeface="Century Gothic"/>
              </a:defRPr>
            </a:lvl1pPr>
            <a:lvl2pPr marL="914400" marR="0" lvl="1" indent="-358140" algn="l" rtl="0">
              <a:lnSpc>
                <a:spcPct val="90000"/>
              </a:lnSpc>
              <a:spcBef>
                <a:spcPts val="425"/>
              </a:spcBef>
              <a:spcAft>
                <a:spcPts val="0"/>
              </a:spcAft>
              <a:buClr>
                <a:schemeClr val="dk1"/>
              </a:buClr>
              <a:buSzPts val="2040"/>
              <a:buFont typeface="Arial"/>
              <a:buChar char="•"/>
              <a:defRPr sz="2040" b="0" i="0" u="none" strike="noStrike" cap="none">
                <a:solidFill>
                  <a:schemeClr val="dk1"/>
                </a:solidFill>
                <a:latin typeface="Century Gothic"/>
                <a:ea typeface="Century Gothic"/>
                <a:cs typeface="Century Gothic"/>
                <a:sym typeface="Century Gothic"/>
              </a:defRPr>
            </a:lvl2pPr>
            <a:lvl3pPr marL="1371600" marR="0" lvl="2" indent="-336550" algn="l" rtl="0">
              <a:lnSpc>
                <a:spcPct val="90000"/>
              </a:lnSpc>
              <a:spcBef>
                <a:spcPts val="425"/>
              </a:spcBef>
              <a:spcAft>
                <a:spcPts val="0"/>
              </a:spcAft>
              <a:buClr>
                <a:schemeClr val="dk1"/>
              </a:buClr>
              <a:buSzPts val="1700"/>
              <a:buFont typeface="Arial"/>
              <a:buChar char="•"/>
              <a:defRPr sz="1700" b="0" i="0" u="none" strike="noStrike" cap="none">
                <a:solidFill>
                  <a:schemeClr val="dk1"/>
                </a:solidFill>
                <a:latin typeface="Century Gothic"/>
                <a:ea typeface="Century Gothic"/>
                <a:cs typeface="Century Gothic"/>
                <a:sym typeface="Century Gothic"/>
              </a:defRPr>
            </a:lvl3pPr>
            <a:lvl4pPr marL="1828800" marR="0" lvl="3" indent="-325755"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entury Gothic"/>
                <a:ea typeface="Century Gothic"/>
                <a:cs typeface="Century Gothic"/>
                <a:sym typeface="Century Gothic"/>
              </a:defRPr>
            </a:lvl4pPr>
            <a:lvl5pPr marL="2286000" marR="0" lvl="4"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entury Gothic"/>
                <a:ea typeface="Century Gothic"/>
                <a:cs typeface="Century Gothic"/>
                <a:sym typeface="Century Gothic"/>
              </a:defRPr>
            </a:lvl5pPr>
            <a:lvl6pPr marL="2743200" marR="0" lvl="5"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entury Gothic"/>
                <a:ea typeface="Century Gothic"/>
                <a:cs typeface="Century Gothic"/>
                <a:sym typeface="Century Gothic"/>
              </a:defRPr>
            </a:lvl6pPr>
            <a:lvl7pPr marL="3200400" marR="0" lvl="6"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entury Gothic"/>
                <a:ea typeface="Century Gothic"/>
                <a:cs typeface="Century Gothic"/>
                <a:sym typeface="Century Gothic"/>
              </a:defRPr>
            </a:lvl7pPr>
            <a:lvl8pPr marL="3657600" marR="0" lvl="7"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entury Gothic"/>
                <a:ea typeface="Century Gothic"/>
                <a:cs typeface="Century Gothic"/>
                <a:sym typeface="Century Gothic"/>
              </a:defRPr>
            </a:lvl8pPr>
            <a:lvl9pPr marL="4114800" marR="0" lvl="8"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entury Gothic"/>
                <a:ea typeface="Century Gothic"/>
                <a:cs typeface="Century Gothic"/>
                <a:sym typeface="Century Gothic"/>
              </a:defRPr>
            </a:lvl9pPr>
          </a:lstStyle>
          <a:p>
            <a:endParaRPr/>
          </a:p>
        </p:txBody>
      </p:sp>
      <p:sp>
        <p:nvSpPr>
          <p:cNvPr id="12" name="Google Shape;12;p25"/>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2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 name="Google Shape;13;p25"/>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02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 name="Google Shape;14;p25"/>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020"/>
              <a:buFont typeface="Arial"/>
              <a:buNone/>
              <a:defRPr sz="102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hyperlink" Target="https://victoriancurriculum.vcaa.vic.edu.au/" TargetMode="External"/><Relationship Id="rId4" Type="http://schemas.openxmlformats.org/officeDocument/2006/relationships/hyperlink" Target="https://www.gembrookps.vic.edu.au/w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3"/>
          <p:cNvSpPr txBox="1"/>
          <p:nvPr/>
        </p:nvSpPr>
        <p:spPr>
          <a:xfrm>
            <a:off x="1793973" y="1406612"/>
            <a:ext cx="5773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FF00FF"/>
                </a:solidFill>
                <a:latin typeface="Kranky"/>
                <a:ea typeface="Kranky"/>
                <a:cs typeface="Kranky"/>
                <a:sym typeface="Kranky"/>
              </a:rPr>
              <a:t>Term 1</a:t>
            </a:r>
            <a:endParaRPr sz="3600" b="0" i="0" u="none" strike="noStrike" cap="none">
              <a:solidFill>
                <a:srgbClr val="FF00FF"/>
              </a:solidFill>
              <a:latin typeface="Kranky"/>
              <a:ea typeface="Kranky"/>
              <a:cs typeface="Kranky"/>
              <a:sym typeface="Kranky"/>
            </a:endParaRPr>
          </a:p>
        </p:txBody>
      </p:sp>
      <p:sp>
        <p:nvSpPr>
          <p:cNvPr id="89" name="Google Shape;89;p3"/>
          <p:cNvSpPr txBox="1"/>
          <p:nvPr/>
        </p:nvSpPr>
        <p:spPr>
          <a:xfrm>
            <a:off x="5134500" y="2320736"/>
            <a:ext cx="2210400" cy="24993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1200"/>
              </a:spcBef>
              <a:spcAft>
                <a:spcPts val="0"/>
              </a:spcAft>
              <a:buClr>
                <a:srgbClr val="000000"/>
              </a:buClr>
              <a:buSzPts val="1450"/>
              <a:buFont typeface="Arial"/>
              <a:buNone/>
            </a:pPr>
            <a:r>
              <a:rPr lang="en-US" sz="1250" b="0" i="0" u="none" strike="noStrike" cap="none" dirty="0">
                <a:solidFill>
                  <a:srgbClr val="000000"/>
                </a:solidFill>
                <a:latin typeface="Josefin Slab"/>
                <a:ea typeface="Josefin Slab"/>
                <a:cs typeface="Josefin Slab"/>
                <a:sym typeface="Josefin Slab"/>
              </a:rPr>
              <a:t>For more information on the curriculum for your child, please visit the ‘curriculum’ section on our school website: </a:t>
            </a:r>
            <a:r>
              <a:rPr lang="en-US" sz="1250" b="0" i="0" u="sng" strike="noStrike" cap="none" dirty="0">
                <a:solidFill>
                  <a:srgbClr val="3494BA"/>
                </a:solidFill>
                <a:latin typeface="Josefin Slab"/>
                <a:ea typeface="Josefin Slab"/>
                <a:cs typeface="Josefin Slab"/>
                <a:sym typeface="Josefin Slab"/>
                <a:hlinkClick r:id="rId4">
                  <a:extLst>
                    <a:ext uri="{A12FA001-AC4F-418D-AE19-62706E023703}">
                      <ahyp:hlinkClr xmlns:ahyp="http://schemas.microsoft.com/office/drawing/2018/hyperlinkcolor" val="tx"/>
                    </a:ext>
                  </a:extLst>
                </a:hlinkClick>
              </a:rPr>
              <a:t>https://www.gembrookps.vic.edu.au/wp/</a:t>
            </a:r>
            <a:r>
              <a:rPr lang="en-US" sz="1250" b="0" i="0" u="none" strike="noStrike" cap="none" dirty="0">
                <a:solidFill>
                  <a:srgbClr val="3494BA"/>
                </a:solidFill>
                <a:latin typeface="Josefin Slab"/>
                <a:ea typeface="Josefin Slab"/>
                <a:cs typeface="Josefin Slab"/>
                <a:sym typeface="Josefin Slab"/>
              </a:rPr>
              <a:t> </a:t>
            </a:r>
            <a:r>
              <a:rPr lang="en-US" sz="1250" b="0" i="0" u="none" strike="noStrike" cap="none" dirty="0">
                <a:solidFill>
                  <a:srgbClr val="000000"/>
                </a:solidFill>
                <a:latin typeface="Josefin Slab"/>
                <a:ea typeface="Josefin Slab"/>
                <a:cs typeface="Josefin Slab"/>
                <a:sym typeface="Josefin Slab"/>
              </a:rPr>
              <a:t>and the Victorian Curriculum: </a:t>
            </a:r>
            <a:r>
              <a:rPr lang="en-US" sz="1250" b="0" i="0" u="sng" strike="noStrike" cap="none" dirty="0">
                <a:solidFill>
                  <a:srgbClr val="3494BA"/>
                </a:solidFill>
                <a:latin typeface="Josefin Slab"/>
                <a:ea typeface="Josefin Slab"/>
                <a:cs typeface="Josefin Slab"/>
                <a:sym typeface="Josefin Slab"/>
                <a:hlinkClick r:id="rId5">
                  <a:extLst>
                    <a:ext uri="{A12FA001-AC4F-418D-AE19-62706E023703}">
                      <ahyp:hlinkClr xmlns:ahyp="http://schemas.microsoft.com/office/drawing/2018/hyperlinkcolor" val="tx"/>
                    </a:ext>
                  </a:extLst>
                </a:hlinkClick>
              </a:rPr>
              <a:t>https://victoriancurriculum.vcaa.vic.edu.au</a:t>
            </a:r>
            <a:r>
              <a:rPr lang="en-US" sz="1250" b="0" i="0" u="none" strike="noStrike" cap="none" dirty="0">
                <a:solidFill>
                  <a:srgbClr val="3494BA"/>
                </a:solidFill>
                <a:latin typeface="Josefin Slab"/>
                <a:ea typeface="Josefin Slab"/>
                <a:cs typeface="Josefin Slab"/>
                <a:sym typeface="Josefin Slab"/>
              </a:rPr>
              <a:t>  </a:t>
            </a:r>
            <a:endParaRPr sz="1250" b="0" i="0" u="none" strike="noStrike" cap="none" dirty="0">
              <a:solidFill>
                <a:srgbClr val="3494BA"/>
              </a:solidFill>
              <a:latin typeface="Josefin Slab"/>
              <a:ea typeface="Josefin Slab"/>
              <a:cs typeface="Josefin Slab"/>
              <a:sym typeface="Josefin Slab"/>
            </a:endParaRPr>
          </a:p>
          <a:p>
            <a:pPr marL="0" marR="0" lvl="0" indent="0" algn="l" rtl="0">
              <a:lnSpc>
                <a:spcPct val="100000"/>
              </a:lnSpc>
              <a:spcBef>
                <a:spcPts val="1200"/>
              </a:spcBef>
              <a:spcAft>
                <a:spcPts val="0"/>
              </a:spcAft>
              <a:buClr>
                <a:srgbClr val="000000"/>
              </a:buClr>
              <a:buSzPts val="1700"/>
              <a:buFont typeface="Arial"/>
              <a:buNone/>
            </a:pPr>
            <a:endParaRPr sz="1700" b="0" i="0" u="none" strike="noStrike" cap="none" dirty="0">
              <a:solidFill>
                <a:srgbClr val="000000"/>
              </a:solidFill>
              <a:latin typeface="Josefin Slab"/>
              <a:ea typeface="Josefin Slab"/>
              <a:cs typeface="Josefin Slab"/>
              <a:sym typeface="Josefin Slab"/>
            </a:endParaRPr>
          </a:p>
        </p:txBody>
      </p:sp>
      <p:sp>
        <p:nvSpPr>
          <p:cNvPr id="90" name="Google Shape;90;p3"/>
          <p:cNvSpPr txBox="1"/>
          <p:nvPr/>
        </p:nvSpPr>
        <p:spPr>
          <a:xfrm>
            <a:off x="5026350" y="6719500"/>
            <a:ext cx="2306100" cy="1807800"/>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chemeClr val="dk1"/>
              </a:buClr>
              <a:buSzPts val="1100"/>
              <a:buFont typeface="Arial"/>
              <a:buNone/>
            </a:pPr>
            <a:r>
              <a:rPr lang="en-US" sz="1200" b="0" i="0" u="none" strike="noStrike" cap="none">
                <a:solidFill>
                  <a:schemeClr val="dk1"/>
                </a:solidFill>
                <a:latin typeface="Josefin Slab"/>
                <a:ea typeface="Josefin Slab"/>
                <a:cs typeface="Josefin Slab"/>
                <a:sym typeface="Josefin Slab"/>
              </a:rPr>
              <a:t>Teachers are available after school on Monday, Thursday, and Friday for arranged meetings, or alternatively you can call or email the school. </a:t>
            </a:r>
            <a:endParaRPr sz="1200" b="0" i="0" u="none" strike="noStrike" cap="none">
              <a:solidFill>
                <a:schemeClr val="dk1"/>
              </a:solidFill>
              <a:latin typeface="Josefin Slab"/>
              <a:ea typeface="Josefin Slab"/>
              <a:cs typeface="Josefin Slab"/>
              <a:sym typeface="Josefin Slab"/>
            </a:endParaRPr>
          </a:p>
          <a:p>
            <a:pPr marL="0" marR="0" lvl="0" indent="0" algn="ctr" rtl="0">
              <a:lnSpc>
                <a:spcPct val="115000"/>
              </a:lnSpc>
              <a:spcBef>
                <a:spcPts val="0"/>
              </a:spcBef>
              <a:spcAft>
                <a:spcPts val="0"/>
              </a:spcAft>
              <a:buClr>
                <a:schemeClr val="dk1"/>
              </a:buClr>
              <a:buSzPts val="1100"/>
              <a:buFont typeface="Arial"/>
              <a:buNone/>
            </a:pPr>
            <a:r>
              <a:rPr lang="en-US" sz="1200" b="0" i="0" u="none" strike="noStrike" cap="none">
                <a:solidFill>
                  <a:schemeClr val="dk1"/>
                </a:solidFill>
                <a:latin typeface="Josefin Slab"/>
                <a:ea typeface="Josefin Slab"/>
                <a:cs typeface="Josefin Slab"/>
                <a:sym typeface="Josefin Slab"/>
              </a:rPr>
              <a:t>(03) 5968 1313</a:t>
            </a:r>
            <a:br>
              <a:rPr lang="en-US" sz="1200" b="0" i="0" u="none" strike="noStrike" cap="none">
                <a:solidFill>
                  <a:schemeClr val="dk1"/>
                </a:solidFill>
                <a:latin typeface="Josefin Slab"/>
                <a:ea typeface="Josefin Slab"/>
                <a:cs typeface="Josefin Slab"/>
                <a:sym typeface="Josefin Slab"/>
              </a:rPr>
            </a:br>
            <a:r>
              <a:rPr lang="en-US" sz="1100" b="0" i="0" u="none" strike="noStrike" cap="none">
                <a:solidFill>
                  <a:schemeClr val="dk1"/>
                </a:solidFill>
                <a:latin typeface="Josefin Slab"/>
                <a:ea typeface="Josefin Slab"/>
                <a:cs typeface="Josefin Slab"/>
                <a:sym typeface="Josefin Slab"/>
              </a:rPr>
              <a:t>gembrook.ps@education.vic.gov.au.</a:t>
            </a:r>
            <a:endParaRPr sz="1100" b="0" i="0" u="none" strike="noStrike" cap="none">
              <a:solidFill>
                <a:schemeClr val="dk1"/>
              </a:solidFill>
              <a:latin typeface="Josefin Slab"/>
              <a:ea typeface="Josefin Slab"/>
              <a:cs typeface="Josefin Slab"/>
              <a:sym typeface="Josefin Slab"/>
            </a:endParaRPr>
          </a:p>
          <a:p>
            <a:pPr marL="0" marR="0" lvl="0" indent="0" algn="l" rtl="0">
              <a:lnSpc>
                <a:spcPct val="115000"/>
              </a:lnSpc>
              <a:spcBef>
                <a:spcPts val="0"/>
              </a:spcBef>
              <a:spcAft>
                <a:spcPts val="0"/>
              </a:spcAft>
              <a:buClr>
                <a:srgbClr val="000000"/>
              </a:buClr>
              <a:buSzPts val="1100"/>
              <a:buFont typeface="Arial"/>
              <a:buNone/>
            </a:pPr>
            <a:endParaRPr sz="1600" b="0" i="0" u="none" strike="noStrike" cap="none">
              <a:solidFill>
                <a:srgbClr val="000000"/>
              </a:solidFill>
              <a:latin typeface="Josefin Slab"/>
              <a:ea typeface="Josefin Slab"/>
              <a:cs typeface="Josefin Slab"/>
              <a:sym typeface="Josefin Slab"/>
            </a:endParaRPr>
          </a:p>
        </p:txBody>
      </p:sp>
      <p:sp>
        <p:nvSpPr>
          <p:cNvPr id="91" name="Google Shape;91;p3"/>
          <p:cNvSpPr txBox="1"/>
          <p:nvPr/>
        </p:nvSpPr>
        <p:spPr>
          <a:xfrm>
            <a:off x="530500" y="7468050"/>
            <a:ext cx="4362000" cy="1616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1100" b="1" i="1">
                <a:solidFill>
                  <a:srgbClr val="008000"/>
                </a:solidFill>
              </a:rPr>
              <a:t>Values:</a:t>
            </a:r>
            <a:r>
              <a:rPr lang="en-US" sz="1100" i="1">
                <a:solidFill>
                  <a:srgbClr val="008000"/>
                </a:solidFill>
              </a:rPr>
              <a:t> </a:t>
            </a:r>
            <a:r>
              <a:rPr lang="en-US" sz="1100" i="1">
                <a:solidFill>
                  <a:srgbClr val="00CC00"/>
                </a:solidFill>
              </a:rPr>
              <a:t>RESPECT and HIGH EXPECTATIONS</a:t>
            </a:r>
            <a:endParaRPr sz="11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1100" b="1" i="1">
                <a:solidFill>
                  <a:srgbClr val="008000"/>
                </a:solidFill>
              </a:rPr>
              <a:t>Vision:</a:t>
            </a:r>
            <a:r>
              <a:rPr lang="en-US" sz="1100" i="1">
                <a:solidFill>
                  <a:srgbClr val="008000"/>
                </a:solidFill>
              </a:rPr>
              <a:t> </a:t>
            </a:r>
            <a:r>
              <a:rPr lang="en-US" sz="1100" i="1">
                <a:solidFill>
                  <a:srgbClr val="00CC00"/>
                </a:solidFill>
              </a:rPr>
              <a:t>To provide every student with every opportunity to be the best they can be</a:t>
            </a:r>
            <a:r>
              <a:rPr lang="en-US" sz="1100" i="1">
                <a:solidFill>
                  <a:srgbClr val="008000"/>
                </a:solidFill>
              </a:rPr>
              <a:t>.</a:t>
            </a:r>
            <a:endParaRPr sz="11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1100" b="1" i="1">
                <a:solidFill>
                  <a:srgbClr val="008000"/>
                </a:solidFill>
              </a:rPr>
              <a:t>Mission Statement:</a:t>
            </a:r>
            <a:r>
              <a:rPr lang="en-US" sz="1100" i="1">
                <a:solidFill>
                  <a:srgbClr val="008000"/>
                </a:solidFill>
              </a:rPr>
              <a:t> </a:t>
            </a:r>
            <a:r>
              <a:rPr lang="en-US" sz="1100" i="1">
                <a:solidFill>
                  <a:schemeClr val="dk1"/>
                </a:solidFill>
                <a:latin typeface="Calibri"/>
                <a:ea typeface="Calibri"/>
                <a:cs typeface="Calibri"/>
                <a:sym typeface="Calibri"/>
              </a:rPr>
              <a:t> </a:t>
            </a:r>
            <a:r>
              <a:rPr lang="en-US" sz="1100" i="1">
                <a:solidFill>
                  <a:srgbClr val="00CC00"/>
                </a:solidFill>
                <a:latin typeface="Calibri"/>
                <a:ea typeface="Calibri"/>
                <a:cs typeface="Calibri"/>
                <a:sym typeface="Calibri"/>
              </a:rPr>
              <a:t>A View To The Future - Gembrook Primary School is a vibrant and aspirational education community, providing a safe and supportive learning environment that enables a personalised, engaging and challenging learning program. Our objective is for students to achieve the academic, social, emotional and physical growth to thrive in a global society.</a:t>
            </a:r>
            <a:endParaRPr sz="1100" b="1">
              <a:solidFill>
                <a:schemeClr val="dk1"/>
              </a:solidFill>
              <a:latin typeface="Josefin Slab"/>
              <a:ea typeface="Josefin Slab"/>
              <a:cs typeface="Josefin Slab"/>
              <a:sym typeface="Josefin Slab"/>
            </a:endParaRPr>
          </a:p>
        </p:txBody>
      </p:sp>
      <p:sp>
        <p:nvSpPr>
          <p:cNvPr id="92" name="Google Shape;92;p3"/>
          <p:cNvSpPr txBox="1"/>
          <p:nvPr/>
        </p:nvSpPr>
        <p:spPr>
          <a:xfrm>
            <a:off x="471587" y="7250983"/>
            <a:ext cx="1812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3"/>
          <p:cNvSpPr txBox="1"/>
          <p:nvPr/>
        </p:nvSpPr>
        <p:spPr>
          <a:xfrm>
            <a:off x="957321" y="2189385"/>
            <a:ext cx="3333900" cy="615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400" b="1">
                <a:solidFill>
                  <a:schemeClr val="dk1"/>
                </a:solidFill>
                <a:latin typeface="Kranky"/>
                <a:ea typeface="Kranky"/>
                <a:cs typeface="Kranky"/>
                <a:sym typeface="Kranky"/>
              </a:rPr>
              <a:t>Welcome!</a:t>
            </a:r>
            <a:endParaRPr sz="1200" b="1" i="0" u="none" strike="noStrike" cap="none">
              <a:solidFill>
                <a:srgbClr val="000000"/>
              </a:solidFill>
              <a:latin typeface="Kranky"/>
              <a:ea typeface="Kranky"/>
              <a:cs typeface="Kranky"/>
              <a:sym typeface="Kranky"/>
            </a:endParaRPr>
          </a:p>
        </p:txBody>
      </p:sp>
      <p:sp>
        <p:nvSpPr>
          <p:cNvPr id="94" name="Google Shape;94;p3"/>
          <p:cNvSpPr txBox="1"/>
          <p:nvPr/>
        </p:nvSpPr>
        <p:spPr>
          <a:xfrm>
            <a:off x="5075627" y="2094825"/>
            <a:ext cx="2306100" cy="354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1700" b="1" i="0" u="none" strike="noStrike" cap="none">
                <a:solidFill>
                  <a:schemeClr val="dk1"/>
                </a:solidFill>
                <a:latin typeface="Kranky"/>
                <a:ea typeface="Kranky"/>
                <a:cs typeface="Kranky"/>
                <a:sym typeface="Kranky"/>
              </a:rPr>
              <a:t>Curriculum Links:</a:t>
            </a:r>
            <a:endParaRPr sz="1700" b="1" i="0" u="none" strike="noStrike" cap="none">
              <a:solidFill>
                <a:srgbClr val="000000"/>
              </a:solidFill>
              <a:latin typeface="Kranky"/>
              <a:ea typeface="Kranky"/>
              <a:cs typeface="Kranky"/>
              <a:sym typeface="Kranky"/>
            </a:endParaRPr>
          </a:p>
        </p:txBody>
      </p:sp>
      <p:sp>
        <p:nvSpPr>
          <p:cNvPr id="95" name="Google Shape;95;p3"/>
          <p:cNvSpPr txBox="1"/>
          <p:nvPr/>
        </p:nvSpPr>
        <p:spPr>
          <a:xfrm>
            <a:off x="1388375" y="349075"/>
            <a:ext cx="62802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600"/>
              <a:buFont typeface="Arial"/>
              <a:buNone/>
            </a:pPr>
            <a:r>
              <a:rPr lang="en-US" sz="4400" b="1" i="0" u="none" strike="noStrike" cap="none">
                <a:solidFill>
                  <a:srgbClr val="12B878"/>
                </a:solidFill>
                <a:latin typeface="Kranky"/>
                <a:ea typeface="Kranky"/>
                <a:cs typeface="Kranky"/>
                <a:sym typeface="Kranky"/>
              </a:rPr>
              <a:t>Grade </a:t>
            </a:r>
            <a:r>
              <a:rPr lang="en-US" sz="4400" b="1">
                <a:solidFill>
                  <a:srgbClr val="12B878"/>
                </a:solidFill>
                <a:latin typeface="Kranky"/>
                <a:ea typeface="Kranky"/>
                <a:cs typeface="Kranky"/>
                <a:sym typeface="Kranky"/>
              </a:rPr>
              <a:t>5/6</a:t>
            </a:r>
            <a:r>
              <a:rPr lang="en-US" sz="4400" b="1" i="0" u="none" strike="noStrike" cap="none">
                <a:solidFill>
                  <a:srgbClr val="12B878"/>
                </a:solidFill>
                <a:latin typeface="Kranky"/>
                <a:ea typeface="Kranky"/>
                <a:cs typeface="Kranky"/>
                <a:sym typeface="Kranky"/>
              </a:rPr>
              <a:t> Newsletter</a:t>
            </a:r>
            <a:endParaRPr sz="4400" b="1" i="0" u="none" strike="noStrike" cap="none">
              <a:solidFill>
                <a:srgbClr val="12B878"/>
              </a:solidFill>
              <a:latin typeface="Kranky"/>
              <a:ea typeface="Kranky"/>
              <a:cs typeface="Kranky"/>
              <a:sym typeface="Kranky"/>
            </a:endParaRPr>
          </a:p>
        </p:txBody>
      </p:sp>
      <p:pic>
        <p:nvPicPr>
          <p:cNvPr id="96" name="Google Shape;96;p3"/>
          <p:cNvPicPr preferRelativeResize="0"/>
          <p:nvPr/>
        </p:nvPicPr>
        <p:blipFill rotWithShape="1">
          <a:blip r:embed="rId6">
            <a:alphaModFix/>
          </a:blip>
          <a:srcRect/>
          <a:stretch/>
        </p:blipFill>
        <p:spPr>
          <a:xfrm>
            <a:off x="3500861" y="1149475"/>
            <a:ext cx="1391498" cy="983800"/>
          </a:xfrm>
          <a:prstGeom prst="rect">
            <a:avLst/>
          </a:prstGeom>
          <a:noFill/>
          <a:ln>
            <a:noFill/>
          </a:ln>
        </p:spPr>
      </p:pic>
      <p:sp>
        <p:nvSpPr>
          <p:cNvPr id="97" name="Google Shape;97;p3"/>
          <p:cNvSpPr txBox="1"/>
          <p:nvPr/>
        </p:nvSpPr>
        <p:spPr>
          <a:xfrm>
            <a:off x="5629625" y="6457900"/>
            <a:ext cx="1230000" cy="261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100" b="1">
                <a:solidFill>
                  <a:schemeClr val="dk1"/>
                </a:solidFill>
                <a:latin typeface="Kranky"/>
                <a:ea typeface="Kranky"/>
                <a:cs typeface="Kranky"/>
                <a:sym typeface="Kranky"/>
              </a:rPr>
              <a:t>Contact</a:t>
            </a:r>
            <a:endParaRPr sz="2600" b="1" i="0" u="none" strike="noStrike" cap="none">
              <a:solidFill>
                <a:schemeClr val="dk1"/>
              </a:solidFill>
              <a:latin typeface="Kranky"/>
              <a:ea typeface="Kranky"/>
              <a:cs typeface="Kranky"/>
              <a:sym typeface="Kranky"/>
            </a:endParaRPr>
          </a:p>
        </p:txBody>
      </p:sp>
      <p:sp>
        <p:nvSpPr>
          <p:cNvPr id="98" name="Google Shape;98;p3"/>
          <p:cNvSpPr txBox="1"/>
          <p:nvPr/>
        </p:nvSpPr>
        <p:spPr>
          <a:xfrm>
            <a:off x="5091577" y="4530981"/>
            <a:ext cx="2306100" cy="492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1300" b="1" i="0" u="none" strike="noStrike" cap="none" dirty="0">
                <a:solidFill>
                  <a:schemeClr val="dk1"/>
                </a:solidFill>
                <a:latin typeface="Kranky"/>
                <a:ea typeface="Kranky"/>
                <a:cs typeface="Kranky"/>
                <a:sym typeface="Kranky"/>
              </a:rPr>
              <a:t>School Photography and Filming Permission</a:t>
            </a:r>
            <a:endParaRPr sz="1300" b="1" i="0" u="none" strike="noStrike" cap="none" dirty="0">
              <a:solidFill>
                <a:srgbClr val="000000"/>
              </a:solidFill>
              <a:latin typeface="Kranky"/>
              <a:ea typeface="Kranky"/>
              <a:cs typeface="Kranky"/>
              <a:sym typeface="Kranky"/>
            </a:endParaRPr>
          </a:p>
        </p:txBody>
      </p:sp>
      <p:sp>
        <p:nvSpPr>
          <p:cNvPr id="99" name="Google Shape;99;p3"/>
          <p:cNvSpPr txBox="1"/>
          <p:nvPr/>
        </p:nvSpPr>
        <p:spPr>
          <a:xfrm>
            <a:off x="5123484" y="4964540"/>
            <a:ext cx="22104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Josefin Slab"/>
                <a:ea typeface="Josefin Slab"/>
                <a:cs typeface="Josefin Slab"/>
                <a:sym typeface="Josefin Slab"/>
              </a:rPr>
              <a:t>We request that all parents complete our School Photography and Filming Permission form. You can do this through Compass, or fill in</a:t>
            </a:r>
            <a:r>
              <a:rPr lang="en-US" sz="1200">
                <a:solidFill>
                  <a:schemeClr val="dk1"/>
                </a:solidFill>
                <a:latin typeface="Josefin Slab"/>
                <a:ea typeface="Josefin Slab"/>
                <a:cs typeface="Josefin Slab"/>
                <a:sym typeface="Josefin Slab"/>
              </a:rPr>
              <a:t> a form from the office.</a:t>
            </a:r>
            <a:endParaRPr sz="1200" b="0" i="0" u="none" strike="noStrike" cap="none">
              <a:solidFill>
                <a:schemeClr val="dk1"/>
              </a:solidFill>
              <a:latin typeface="Josefin Slab"/>
              <a:ea typeface="Josefin Slab"/>
              <a:cs typeface="Josefin Slab"/>
              <a:sym typeface="Josefin Slab"/>
            </a:endParaRPr>
          </a:p>
        </p:txBody>
      </p:sp>
      <p:sp>
        <p:nvSpPr>
          <p:cNvPr id="100" name="Google Shape;100;p3"/>
          <p:cNvSpPr txBox="1"/>
          <p:nvPr/>
        </p:nvSpPr>
        <p:spPr>
          <a:xfrm>
            <a:off x="473575" y="2861075"/>
            <a:ext cx="4301400" cy="1223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1000" b="0" i="0" u="none" strike="noStrike" cap="none">
                <a:solidFill>
                  <a:schemeClr val="dk1"/>
                </a:solidFill>
                <a:latin typeface="Josefin Slab"/>
                <a:ea typeface="Josefin Slab"/>
                <a:cs typeface="Josefin Slab"/>
                <a:sym typeface="Josefin Slab"/>
              </a:rPr>
              <a:t>Welcome back to school! We hope that you all had a relaxing break and are ready for a busy and engaging term 1. Our initial focus has been establishing classroom routines, setting expectations, and developing a strong sense of belonging. Please make sure you carefully read the term dates and keep an eye on Compass for important events. </a:t>
            </a:r>
            <a:endParaRPr sz="1000" b="0" i="0" u="none" strike="noStrike" cap="none">
              <a:solidFill>
                <a:schemeClr val="dk1"/>
              </a:solidFill>
              <a:latin typeface="Josefin Slab"/>
              <a:ea typeface="Josefin Slab"/>
              <a:cs typeface="Josefin Slab"/>
              <a:sym typeface="Josefin Slab"/>
            </a:endParaRPr>
          </a:p>
          <a:p>
            <a:pPr marL="0" marR="0" lvl="0" indent="0" algn="l" rtl="0">
              <a:lnSpc>
                <a:spcPct val="115000"/>
              </a:lnSpc>
              <a:spcBef>
                <a:spcPts val="0"/>
              </a:spcBef>
              <a:spcAft>
                <a:spcPts val="0"/>
              </a:spcAft>
              <a:buClr>
                <a:schemeClr val="dk1"/>
              </a:buClr>
              <a:buSzPts val="1100"/>
              <a:buFont typeface="Arial"/>
              <a:buNone/>
            </a:pPr>
            <a:endParaRPr sz="1000" b="0" i="0" u="none" strike="noStrike" cap="none">
              <a:solidFill>
                <a:schemeClr val="dk1"/>
              </a:solidFill>
              <a:latin typeface="Josefin Slab"/>
              <a:ea typeface="Josefin Slab"/>
              <a:cs typeface="Josefin Slab"/>
              <a:sym typeface="Josefin Slab"/>
            </a:endParaRPr>
          </a:p>
        </p:txBody>
      </p:sp>
      <p:sp>
        <p:nvSpPr>
          <p:cNvPr id="101" name="Google Shape;101;p3"/>
          <p:cNvSpPr txBox="1"/>
          <p:nvPr/>
        </p:nvSpPr>
        <p:spPr>
          <a:xfrm>
            <a:off x="530500" y="6008550"/>
            <a:ext cx="4092300" cy="103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100" i="1">
                <a:solidFill>
                  <a:schemeClr val="dk1"/>
                </a:solidFill>
                <a:latin typeface="Josefin Slab"/>
                <a:ea typeface="Josefin Slab"/>
                <a:cs typeface="Josefin Slab"/>
                <a:sym typeface="Josefin Slab"/>
              </a:rPr>
              <a:t>We acknowledge and pay our respect to the past, present and future Traditional Custodians and Elders of this nation, and the continuation of the cultural, spiritual and educational practices of Aboriginal and Torres Strait Islander peoples. (Wording sourced from Reconciliation Australia reconciliation.org.au)</a:t>
            </a:r>
            <a:endParaRPr sz="1100" i="1">
              <a:solidFill>
                <a:schemeClr val="dk1"/>
              </a:solidFill>
              <a:latin typeface="Josefin Slab"/>
              <a:ea typeface="Josefin Slab"/>
              <a:cs typeface="Josefin Slab"/>
              <a:sym typeface="Josefin Slab"/>
            </a:endParaRPr>
          </a:p>
        </p:txBody>
      </p:sp>
      <p:sp>
        <p:nvSpPr>
          <p:cNvPr id="103" name="Google Shape;103;p3"/>
          <p:cNvSpPr txBox="1"/>
          <p:nvPr/>
        </p:nvSpPr>
        <p:spPr>
          <a:xfrm>
            <a:off x="2080825" y="4012025"/>
            <a:ext cx="22104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200">
                <a:solidFill>
                  <a:schemeClr val="dk1"/>
                </a:solidFill>
                <a:latin typeface="Josefin Slab"/>
                <a:ea typeface="Josefin Slab"/>
                <a:cs typeface="Josefin Slab"/>
                <a:sym typeface="Josefin Slab"/>
              </a:rPr>
              <a:t>We will continue to acknowledge positive behaviours by rewarding students with gem chips! Please ask your child about their PBL gem chips.</a:t>
            </a:r>
            <a:endParaRPr sz="1200">
              <a:solidFill>
                <a:schemeClr val="dk1"/>
              </a:solidFill>
              <a:latin typeface="Josefin Slab"/>
              <a:ea typeface="Josefin Slab"/>
              <a:cs typeface="Josefin Slab"/>
              <a:sym typeface="Josefin Slab"/>
            </a:endParaRPr>
          </a:p>
          <a:p>
            <a:pPr marL="0" lvl="0" indent="0" algn="l" rtl="0">
              <a:spcBef>
                <a:spcPts val="0"/>
              </a:spcBef>
              <a:spcAft>
                <a:spcPts val="0"/>
              </a:spcAft>
              <a:buClr>
                <a:schemeClr val="dk1"/>
              </a:buClr>
              <a:buSzPts val="1100"/>
              <a:buFont typeface="Arial"/>
              <a:buNone/>
            </a:pPr>
            <a:r>
              <a:rPr lang="en-US" sz="1200">
                <a:solidFill>
                  <a:schemeClr val="dk1"/>
                </a:solidFill>
                <a:latin typeface="Josefin Slab"/>
                <a:ea typeface="Josefin Slab"/>
                <a:cs typeface="Josefin Slab"/>
                <a:sym typeface="Josefin Slab"/>
              </a:rPr>
              <a:t>We have attached the ‘At All Times’ matrix so you can discuss these positive behaviours at home. </a:t>
            </a:r>
            <a:endParaRPr>
              <a:latin typeface="Josefin Slab"/>
              <a:ea typeface="Josefin Slab"/>
              <a:cs typeface="Josefin Slab"/>
              <a:sym typeface="Josefin Slab"/>
            </a:endParaRPr>
          </a:p>
        </p:txBody>
      </p:sp>
      <p:pic>
        <p:nvPicPr>
          <p:cNvPr id="3" name="Picture 2">
            <a:extLst>
              <a:ext uri="{FF2B5EF4-FFF2-40B4-BE49-F238E27FC236}">
                <a16:creationId xmlns:a16="http://schemas.microsoft.com/office/drawing/2014/main" id="{98A8E499-3B64-1426-3BDD-84C1E571AD15}"/>
              </a:ext>
            </a:extLst>
          </p:cNvPr>
          <p:cNvPicPr>
            <a:picLocks noChangeAspect="1"/>
          </p:cNvPicPr>
          <p:nvPr/>
        </p:nvPicPr>
        <p:blipFill>
          <a:blip r:embed="rId7"/>
          <a:stretch>
            <a:fillRect/>
          </a:stretch>
        </p:blipFill>
        <p:spPr>
          <a:xfrm>
            <a:off x="464227" y="3699020"/>
            <a:ext cx="1603355" cy="23699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sp>
        <p:nvSpPr>
          <p:cNvPr id="108" name="Google Shape;108;p1"/>
          <p:cNvSpPr txBox="1"/>
          <p:nvPr/>
        </p:nvSpPr>
        <p:spPr>
          <a:xfrm>
            <a:off x="1803498" y="1341075"/>
            <a:ext cx="5773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accent6"/>
                </a:solidFill>
                <a:latin typeface="Kranky"/>
                <a:ea typeface="Kranky"/>
                <a:cs typeface="Kranky"/>
                <a:sym typeface="Kranky"/>
              </a:rPr>
              <a:t>Term 1</a:t>
            </a:r>
            <a:endParaRPr sz="1400" b="0" i="0" u="none" strike="noStrike" cap="none">
              <a:solidFill>
                <a:schemeClr val="accent6"/>
              </a:solidFill>
              <a:latin typeface="Kranky"/>
              <a:ea typeface="Kranky"/>
              <a:cs typeface="Kranky"/>
              <a:sym typeface="Kranky"/>
            </a:endParaRPr>
          </a:p>
        </p:txBody>
      </p:sp>
      <p:sp>
        <p:nvSpPr>
          <p:cNvPr id="109" name="Google Shape;109;p1"/>
          <p:cNvSpPr txBox="1"/>
          <p:nvPr/>
        </p:nvSpPr>
        <p:spPr>
          <a:xfrm>
            <a:off x="588850" y="3184350"/>
            <a:ext cx="4067100" cy="37665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1100" b="0" i="0" u="none" strike="noStrike" cap="none" dirty="0">
                <a:solidFill>
                  <a:schemeClr val="dk1"/>
                </a:solidFill>
                <a:latin typeface="Josefin Slab"/>
                <a:ea typeface="Josefin Slab"/>
                <a:cs typeface="Josefin Slab"/>
                <a:sym typeface="Josefin Slab"/>
              </a:rPr>
              <a:t>In literacy, students will begin by </a:t>
            </a:r>
            <a:r>
              <a:rPr lang="en-US" sz="1100" dirty="0">
                <a:solidFill>
                  <a:schemeClr val="dk1"/>
                </a:solidFill>
                <a:latin typeface="Josefin Slab"/>
                <a:ea typeface="Josefin Slab"/>
                <a:cs typeface="Josefin Slab"/>
                <a:sym typeface="Josefin Slab"/>
              </a:rPr>
              <a:t>delving into narrative texts, exploring various planning processes and strategies. Students will brainstorm topics they are passionate about, and will look at varying ways in which they can create detailed plans. Following the conclusion of narrative writing, students will explore creating persuasive texts. Here, they will look at persuasive devices, and strategies used to convince a target audience. Throughout each mode of writing, students will follow the writing process, looking at ways to plan, draft, edit, revise, and publish pieces, including both by hand and digitally. They will use their writing folders to move through each stage of the writing process. </a:t>
            </a:r>
            <a:endParaRPr sz="1100" dirty="0">
              <a:solidFill>
                <a:schemeClr val="dk1"/>
              </a:solidFill>
              <a:latin typeface="Josefin Slab"/>
              <a:ea typeface="Josefin Slab"/>
              <a:cs typeface="Josefin Slab"/>
              <a:sym typeface="Josefin Slab"/>
            </a:endParaRPr>
          </a:p>
          <a:p>
            <a:pPr marL="0" marR="0" lvl="0" indent="0" algn="l" rtl="0">
              <a:lnSpc>
                <a:spcPct val="115000"/>
              </a:lnSpc>
              <a:spcBef>
                <a:spcPts val="0"/>
              </a:spcBef>
              <a:spcAft>
                <a:spcPts val="0"/>
              </a:spcAft>
              <a:buClr>
                <a:schemeClr val="dk1"/>
              </a:buClr>
              <a:buSzPts val="1100"/>
              <a:buFont typeface="Arial"/>
              <a:buNone/>
            </a:pPr>
            <a:r>
              <a:rPr lang="en-US" sz="1100" dirty="0">
                <a:solidFill>
                  <a:schemeClr val="dk1"/>
                </a:solidFill>
                <a:latin typeface="Josefin Slab"/>
                <a:ea typeface="Josefin Slab"/>
                <a:cs typeface="Josefin Slab"/>
                <a:sym typeface="Josefin Slab"/>
              </a:rPr>
              <a:t>In their writing wallets, students will have the opportunity to work on a short written text, in which they will receive explicit instruction on the editing and revision process. Students will spend a short period of time practicing a skill, and working towards hitting the success criteria for the lesson. Following this, students will have the remainder of the lesson as an open writing session, where they will have the opportunity to continue a piece that they are passionate about. </a:t>
            </a:r>
            <a:endParaRPr sz="1100" dirty="0">
              <a:solidFill>
                <a:schemeClr val="dk1"/>
              </a:solidFill>
              <a:latin typeface="Josefin Slab"/>
              <a:ea typeface="Josefin Slab"/>
              <a:cs typeface="Josefin Slab"/>
              <a:sym typeface="Josefin Slab"/>
            </a:endParaRPr>
          </a:p>
        </p:txBody>
      </p:sp>
      <p:sp>
        <p:nvSpPr>
          <p:cNvPr id="110" name="Google Shape;110;p1"/>
          <p:cNvSpPr txBox="1"/>
          <p:nvPr/>
        </p:nvSpPr>
        <p:spPr>
          <a:xfrm>
            <a:off x="471550" y="7771250"/>
            <a:ext cx="4546200" cy="1178744"/>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1200"/>
              </a:spcBef>
              <a:spcAft>
                <a:spcPts val="1200"/>
              </a:spcAft>
              <a:buClr>
                <a:schemeClr val="dk1"/>
              </a:buClr>
              <a:buSzPts val="1100"/>
              <a:buFont typeface="Arial"/>
              <a:buNone/>
            </a:pPr>
            <a:r>
              <a:rPr lang="en-US" sz="1100" b="0" i="0" u="none" strike="noStrike" cap="none" dirty="0">
                <a:solidFill>
                  <a:schemeClr val="dk1"/>
                </a:solidFill>
                <a:highlight>
                  <a:srgbClr val="FFFFFF"/>
                </a:highlight>
                <a:latin typeface="Josefin Slab"/>
                <a:ea typeface="Josefin Slab"/>
                <a:cs typeface="Josefin Slab"/>
                <a:sym typeface="Josefin Slab"/>
              </a:rPr>
              <a:t>This semester, students will be learning about colonial Australia. Students will learn about the development of Australia as a nation, particularly after 1900. During our studies students will learn about the perspective of First Nations Australians and their contribution to Australia as nation.</a:t>
            </a:r>
            <a:endParaRPr sz="1100" b="0" i="0" u="none" strike="noStrike" cap="none" dirty="0">
              <a:solidFill>
                <a:schemeClr val="dk1"/>
              </a:solidFill>
              <a:highlight>
                <a:srgbClr val="FFFFFF"/>
              </a:highlight>
              <a:latin typeface="Josefin Slab"/>
              <a:ea typeface="Josefin Slab"/>
              <a:cs typeface="Josefin Slab"/>
              <a:sym typeface="Josefin Slab"/>
            </a:endParaRPr>
          </a:p>
        </p:txBody>
      </p:sp>
      <p:sp>
        <p:nvSpPr>
          <p:cNvPr id="111" name="Google Shape;111;p1"/>
          <p:cNvSpPr txBox="1"/>
          <p:nvPr/>
        </p:nvSpPr>
        <p:spPr>
          <a:xfrm>
            <a:off x="4957252" y="2005475"/>
            <a:ext cx="2306100" cy="430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200" b="1" i="0" u="none" strike="noStrike" cap="none">
                <a:solidFill>
                  <a:schemeClr val="dk1"/>
                </a:solidFill>
                <a:latin typeface="Kranky"/>
                <a:ea typeface="Kranky"/>
                <a:cs typeface="Kranky"/>
                <a:sym typeface="Kranky"/>
              </a:rPr>
              <a:t>Dates</a:t>
            </a:r>
            <a:endParaRPr sz="100" b="1" i="0" u="none" strike="noStrike" cap="none">
              <a:solidFill>
                <a:srgbClr val="000000"/>
              </a:solidFill>
              <a:latin typeface="Kranky"/>
              <a:ea typeface="Kranky"/>
              <a:cs typeface="Kranky"/>
              <a:sym typeface="Kranky"/>
            </a:endParaRPr>
          </a:p>
        </p:txBody>
      </p:sp>
      <p:sp>
        <p:nvSpPr>
          <p:cNvPr id="112" name="Google Shape;112;p1"/>
          <p:cNvSpPr txBox="1"/>
          <p:nvPr/>
        </p:nvSpPr>
        <p:spPr>
          <a:xfrm>
            <a:off x="471557" y="7294250"/>
            <a:ext cx="4637700" cy="47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400"/>
              <a:buFont typeface="Arial"/>
              <a:buNone/>
            </a:pPr>
            <a:r>
              <a:rPr lang="en-US" sz="2500" b="1" i="0" u="none" strike="noStrike" cap="none">
                <a:solidFill>
                  <a:schemeClr val="dk1"/>
                </a:solidFill>
                <a:latin typeface="Kranky"/>
                <a:ea typeface="Kranky"/>
                <a:cs typeface="Kranky"/>
                <a:sym typeface="Kranky"/>
              </a:rPr>
              <a:t>Inquiry</a:t>
            </a:r>
            <a:endParaRPr sz="300" b="1" i="0" u="none" strike="noStrike" cap="none">
              <a:solidFill>
                <a:srgbClr val="000000"/>
              </a:solidFill>
              <a:latin typeface="Kranky"/>
              <a:ea typeface="Kranky"/>
              <a:cs typeface="Kranky"/>
              <a:sym typeface="Kranky"/>
            </a:endParaRPr>
          </a:p>
        </p:txBody>
      </p:sp>
      <p:sp>
        <p:nvSpPr>
          <p:cNvPr id="113" name="Google Shape;113;p1"/>
          <p:cNvSpPr txBox="1"/>
          <p:nvPr/>
        </p:nvSpPr>
        <p:spPr>
          <a:xfrm>
            <a:off x="955446" y="2210047"/>
            <a:ext cx="3333900" cy="630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500"/>
              <a:buFont typeface="Arial"/>
              <a:buNone/>
            </a:pPr>
            <a:r>
              <a:rPr lang="en-US" sz="3500" b="1" i="0" u="none" strike="noStrike" cap="none">
                <a:solidFill>
                  <a:schemeClr val="dk1"/>
                </a:solidFill>
                <a:latin typeface="Kranky"/>
                <a:ea typeface="Kranky"/>
                <a:cs typeface="Kranky"/>
                <a:sym typeface="Kranky"/>
              </a:rPr>
              <a:t>Literacy</a:t>
            </a:r>
            <a:endParaRPr sz="1300" b="1" i="0" u="none" strike="noStrike" cap="none">
              <a:solidFill>
                <a:srgbClr val="000000"/>
              </a:solidFill>
              <a:latin typeface="Kranky"/>
              <a:ea typeface="Kranky"/>
              <a:cs typeface="Kranky"/>
              <a:sym typeface="Kranky"/>
            </a:endParaRPr>
          </a:p>
        </p:txBody>
      </p:sp>
      <p:sp>
        <p:nvSpPr>
          <p:cNvPr id="114" name="Google Shape;114;p1"/>
          <p:cNvSpPr txBox="1"/>
          <p:nvPr/>
        </p:nvSpPr>
        <p:spPr>
          <a:xfrm>
            <a:off x="1464575" y="349075"/>
            <a:ext cx="62802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600"/>
              <a:buFont typeface="Arial"/>
              <a:buNone/>
            </a:pPr>
            <a:r>
              <a:rPr lang="en-US" sz="4400" b="1" i="0" u="none" strike="noStrike" cap="none">
                <a:solidFill>
                  <a:srgbClr val="12B878"/>
                </a:solidFill>
                <a:latin typeface="Kranky"/>
                <a:ea typeface="Kranky"/>
                <a:cs typeface="Kranky"/>
                <a:sym typeface="Kranky"/>
              </a:rPr>
              <a:t>Grade </a:t>
            </a:r>
            <a:r>
              <a:rPr lang="en-US" sz="4400" b="1">
                <a:solidFill>
                  <a:srgbClr val="12B878"/>
                </a:solidFill>
                <a:latin typeface="Kranky"/>
                <a:ea typeface="Kranky"/>
                <a:cs typeface="Kranky"/>
                <a:sym typeface="Kranky"/>
              </a:rPr>
              <a:t>5/6</a:t>
            </a:r>
            <a:r>
              <a:rPr lang="en-US" sz="4400" b="1" i="0" u="none" strike="noStrike" cap="none">
                <a:solidFill>
                  <a:srgbClr val="12B878"/>
                </a:solidFill>
                <a:latin typeface="Kranky"/>
                <a:ea typeface="Kranky"/>
                <a:cs typeface="Kranky"/>
                <a:sym typeface="Kranky"/>
              </a:rPr>
              <a:t> Newsletter</a:t>
            </a:r>
            <a:endParaRPr sz="4400" b="1" i="0" u="none" strike="noStrike" cap="none">
              <a:solidFill>
                <a:srgbClr val="12B878"/>
              </a:solidFill>
              <a:latin typeface="Kranky"/>
              <a:ea typeface="Kranky"/>
              <a:cs typeface="Kranky"/>
              <a:sym typeface="Kranky"/>
            </a:endParaRPr>
          </a:p>
        </p:txBody>
      </p:sp>
      <p:sp>
        <p:nvSpPr>
          <p:cNvPr id="115" name="Google Shape;115;p1"/>
          <p:cNvSpPr txBox="1"/>
          <p:nvPr/>
        </p:nvSpPr>
        <p:spPr>
          <a:xfrm>
            <a:off x="5656924" y="6429325"/>
            <a:ext cx="1145100" cy="292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300" b="1" i="0" u="none" strike="noStrike" cap="none">
                <a:solidFill>
                  <a:schemeClr val="dk1"/>
                </a:solidFill>
                <a:latin typeface="Kranky"/>
                <a:ea typeface="Kranky"/>
                <a:cs typeface="Kranky"/>
                <a:sym typeface="Kranky"/>
              </a:rPr>
              <a:t>Reminders</a:t>
            </a:r>
            <a:endParaRPr sz="2800" b="1" i="0" u="none" strike="noStrike" cap="none">
              <a:solidFill>
                <a:schemeClr val="dk1"/>
              </a:solidFill>
              <a:latin typeface="Kranky"/>
              <a:ea typeface="Kranky"/>
              <a:cs typeface="Kranky"/>
              <a:sym typeface="Kranky"/>
            </a:endParaRPr>
          </a:p>
        </p:txBody>
      </p:sp>
      <p:sp>
        <p:nvSpPr>
          <p:cNvPr id="116" name="Google Shape;116;p1"/>
          <p:cNvSpPr txBox="1"/>
          <p:nvPr/>
        </p:nvSpPr>
        <p:spPr>
          <a:xfrm>
            <a:off x="5192823" y="6732350"/>
            <a:ext cx="2073300"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rgbClr val="000000"/>
                </a:solidFill>
                <a:latin typeface="Josefin Slab"/>
                <a:ea typeface="Josefin Slab"/>
                <a:cs typeface="Josefin Slab"/>
                <a:sym typeface="Josefin Slab"/>
              </a:rPr>
              <a:t>We are now in </a:t>
            </a:r>
            <a:r>
              <a:rPr lang="en-US" sz="1200" b="1" i="0" u="none" strike="noStrike" cap="none" dirty="0">
                <a:solidFill>
                  <a:srgbClr val="000000"/>
                </a:solidFill>
                <a:latin typeface="Josefin Slab"/>
                <a:ea typeface="Josefin Slab"/>
                <a:cs typeface="Josefin Slab"/>
                <a:sym typeface="Josefin Slab"/>
              </a:rPr>
              <a:t>term one! </a:t>
            </a:r>
            <a:r>
              <a:rPr lang="en-US" sz="1200" b="0" i="0" u="none" strike="noStrike" cap="none" dirty="0">
                <a:solidFill>
                  <a:srgbClr val="000000"/>
                </a:solidFill>
                <a:latin typeface="Josefin Slab"/>
                <a:ea typeface="Josefin Slab"/>
                <a:cs typeface="Josefin Slab"/>
                <a:sym typeface="Josefin Slab"/>
              </a:rPr>
              <a:t>So</a:t>
            </a:r>
            <a:r>
              <a:rPr lang="en-US" sz="1200" b="1" i="0" u="none" strike="noStrike" cap="none" dirty="0">
                <a:solidFill>
                  <a:srgbClr val="000000"/>
                </a:solidFill>
                <a:latin typeface="Josefin Slab"/>
                <a:ea typeface="Josefin Slab"/>
                <a:cs typeface="Josefin Slab"/>
                <a:sym typeface="Josefin Slab"/>
              </a:rPr>
              <a:t> </a:t>
            </a:r>
            <a:r>
              <a:rPr lang="en-US" sz="1200" b="0" i="0" u="none" strike="noStrike" cap="none" dirty="0">
                <a:solidFill>
                  <a:srgbClr val="000000"/>
                </a:solidFill>
                <a:latin typeface="Josefin Slab"/>
                <a:ea typeface="Josefin Slab"/>
                <a:cs typeface="Josefin Slab"/>
                <a:sym typeface="Josefin Slab"/>
              </a:rPr>
              <a:t>it is expected that students wear </a:t>
            </a:r>
            <a:r>
              <a:rPr lang="en-US" sz="1200" b="1" i="0" u="none" strike="noStrike" cap="none" dirty="0">
                <a:solidFill>
                  <a:srgbClr val="000000"/>
                </a:solidFill>
                <a:latin typeface="Josefin Slab"/>
                <a:ea typeface="Josefin Slab"/>
                <a:cs typeface="Josefin Slab"/>
                <a:sym typeface="Josefin Slab"/>
              </a:rPr>
              <a:t>broad brimmed hats</a:t>
            </a:r>
            <a:r>
              <a:rPr lang="en-US" sz="1200" b="0" i="0" u="none" strike="noStrike" cap="none" dirty="0">
                <a:solidFill>
                  <a:srgbClr val="000000"/>
                </a:solidFill>
                <a:latin typeface="Josefin Slab"/>
                <a:ea typeface="Josefin Slab"/>
                <a:cs typeface="Josefin Slab"/>
                <a:sym typeface="Josefin Slab"/>
              </a:rPr>
              <a:t> at recess and lunch, otherwis</a:t>
            </a:r>
            <a:r>
              <a:rPr lang="en-US" sz="1200" dirty="0">
                <a:latin typeface="Josefin Slab"/>
                <a:ea typeface="Josefin Slab"/>
                <a:cs typeface="Josefin Slab"/>
                <a:sym typeface="Josefin Slab"/>
              </a:rPr>
              <a:t>e</a:t>
            </a:r>
            <a:r>
              <a:rPr lang="en-US" sz="1200" b="0" i="0" u="none" strike="noStrike" cap="none" dirty="0">
                <a:solidFill>
                  <a:srgbClr val="000000"/>
                </a:solidFill>
                <a:latin typeface="Josefin Slab"/>
                <a:ea typeface="Josefin Slab"/>
                <a:cs typeface="Josefin Slab"/>
                <a:sym typeface="Josefin Slab"/>
              </a:rPr>
              <a:t> they will have to play </a:t>
            </a:r>
            <a:endParaRPr sz="1200" b="0" i="0" u="none" strike="noStrike" cap="none" dirty="0">
              <a:solidFill>
                <a:srgbClr val="000000"/>
              </a:solidFill>
              <a:latin typeface="Josefin Slab"/>
              <a:ea typeface="Josefin Slab"/>
              <a:cs typeface="Josefin Slab"/>
              <a:sym typeface="Josefin Slab"/>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rgbClr val="000000"/>
                </a:solidFill>
                <a:latin typeface="Josefin Slab"/>
                <a:ea typeface="Josefin Slab"/>
                <a:cs typeface="Josefin Slab"/>
                <a:sym typeface="Josefin Slab"/>
              </a:rPr>
              <a:t>undercover. We will also encourage students to bring sunscreen to school to apply each day.</a:t>
            </a:r>
            <a:endParaRPr sz="1200" b="0" i="0" u="none" strike="noStrike" cap="none" dirty="0">
              <a:solidFill>
                <a:srgbClr val="000000"/>
              </a:solidFill>
              <a:latin typeface="Josefin Slab"/>
              <a:ea typeface="Josefin Slab"/>
              <a:cs typeface="Josefin Slab"/>
              <a:sym typeface="Josefin Slab"/>
            </a:endParaRPr>
          </a:p>
        </p:txBody>
      </p:sp>
      <p:graphicFrame>
        <p:nvGraphicFramePr>
          <p:cNvPr id="117" name="Google Shape;117;p1"/>
          <p:cNvGraphicFramePr/>
          <p:nvPr>
            <p:extLst>
              <p:ext uri="{D42A27DB-BD31-4B8C-83A1-F6EECF244321}">
                <p14:modId xmlns:p14="http://schemas.microsoft.com/office/powerpoint/2010/main" val="80088752"/>
              </p:ext>
            </p:extLst>
          </p:nvPr>
        </p:nvGraphicFramePr>
        <p:xfrm>
          <a:off x="5136001" y="2367023"/>
          <a:ext cx="2073300" cy="3923105"/>
        </p:xfrm>
        <a:graphic>
          <a:graphicData uri="http://schemas.openxmlformats.org/drawingml/2006/table">
            <a:tbl>
              <a:tblPr>
                <a:noFill/>
                <a:tableStyleId>{A007577E-5BC7-4D03-BAA0-5740FD2C3BCC}</a:tableStyleId>
              </a:tblPr>
              <a:tblGrid>
                <a:gridCol w="901722">
                  <a:extLst>
                    <a:ext uri="{9D8B030D-6E8A-4147-A177-3AD203B41FA5}">
                      <a16:colId xmlns:a16="http://schemas.microsoft.com/office/drawing/2014/main" val="20000"/>
                    </a:ext>
                  </a:extLst>
                </a:gridCol>
                <a:gridCol w="1171578">
                  <a:extLst>
                    <a:ext uri="{9D8B030D-6E8A-4147-A177-3AD203B41FA5}">
                      <a16:colId xmlns:a16="http://schemas.microsoft.com/office/drawing/2014/main" val="20001"/>
                    </a:ext>
                  </a:extLst>
                </a:gridCol>
              </a:tblGrid>
              <a:tr h="356823">
                <a:tc>
                  <a:txBody>
                    <a:bodyPr/>
                    <a:lstStyle/>
                    <a:p>
                      <a:pPr marL="0" marR="0" lvl="0" indent="0" algn="l" rtl="0">
                        <a:lnSpc>
                          <a:spcPct val="100000"/>
                        </a:lnSpc>
                        <a:spcBef>
                          <a:spcPts val="0"/>
                        </a:spcBef>
                        <a:spcAft>
                          <a:spcPts val="0"/>
                        </a:spcAft>
                        <a:buClr>
                          <a:srgbClr val="000000"/>
                        </a:buClr>
                        <a:buSzPts val="1100"/>
                        <a:buFont typeface="Arial"/>
                        <a:buNone/>
                      </a:pPr>
                      <a:r>
                        <a:rPr lang="en-US" sz="900" b="1" u="none" strike="noStrike" cap="none">
                          <a:latin typeface="Kranky"/>
                          <a:ea typeface="Kranky"/>
                          <a:cs typeface="Kranky"/>
                          <a:sym typeface="Kranky"/>
                        </a:rPr>
                        <a:t>Date</a:t>
                      </a:r>
                      <a:endParaRPr sz="900" b="1" u="none" strike="noStrike" cap="none">
                        <a:latin typeface="Kranky"/>
                        <a:ea typeface="Kranky"/>
                        <a:cs typeface="Kranky"/>
                        <a:sym typeface="Krank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900" b="1" u="none" strike="noStrike" cap="none">
                          <a:latin typeface="Kranky"/>
                          <a:ea typeface="Kranky"/>
                          <a:cs typeface="Kranky"/>
                          <a:sym typeface="Kranky"/>
                        </a:rPr>
                        <a:t>Event</a:t>
                      </a:r>
                      <a:endParaRPr sz="900" b="1" u="none" strike="noStrike" cap="none">
                        <a:latin typeface="Kranky"/>
                        <a:ea typeface="Kranky"/>
                        <a:cs typeface="Kranky"/>
                        <a:sym typeface="Krank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475774">
                <a:tc>
                  <a:txBody>
                    <a:bodyPr/>
                    <a:lstStyle/>
                    <a:p>
                      <a:pPr marL="0" marR="0" lvl="0" indent="0" algn="l" rtl="0">
                        <a:lnSpc>
                          <a:spcPct val="100000"/>
                        </a:lnSpc>
                        <a:spcBef>
                          <a:spcPts val="0"/>
                        </a:spcBef>
                        <a:spcAft>
                          <a:spcPts val="0"/>
                        </a:spcAft>
                        <a:buClr>
                          <a:srgbClr val="000000"/>
                        </a:buClr>
                        <a:buSzPts val="900"/>
                        <a:buFont typeface="Arial"/>
                        <a:buNone/>
                      </a:pPr>
                      <a:r>
                        <a:rPr lang="en-US" sz="800">
                          <a:latin typeface="Josefin Slab"/>
                          <a:ea typeface="Josefin Slab"/>
                          <a:cs typeface="Josefin Slab"/>
                          <a:sym typeface="Josefin Slab"/>
                        </a:rPr>
                        <a:t>7th February</a:t>
                      </a:r>
                      <a:endParaRPr sz="800" u="none" strike="noStrike" cap="none">
                        <a:latin typeface="Josefin Slab"/>
                        <a:ea typeface="Josefin Slab"/>
                        <a:cs typeface="Josefin Slab"/>
                        <a:sym typeface="Josefin Slab"/>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900"/>
                        <a:buFont typeface="Arial"/>
                        <a:buNone/>
                      </a:pPr>
                      <a:r>
                        <a:rPr lang="en-US" sz="800">
                          <a:solidFill>
                            <a:schemeClr val="dk1"/>
                          </a:solidFill>
                          <a:latin typeface="Josefin Slab"/>
                          <a:ea typeface="Josefin Slab"/>
                          <a:cs typeface="Josefin Slab"/>
                          <a:sym typeface="Josefin Slab"/>
                        </a:rPr>
                        <a:t>Prep and new families morning tea</a:t>
                      </a:r>
                      <a:endParaRPr sz="800" u="none" strike="noStrike" cap="none">
                        <a:latin typeface="Josefin Slab"/>
                        <a:ea typeface="Josefin Slab"/>
                        <a:cs typeface="Josefin Slab"/>
                        <a:sym typeface="Josefin Slab"/>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475774">
                <a:tc>
                  <a:txBody>
                    <a:bodyPr/>
                    <a:lstStyle/>
                    <a:p>
                      <a:pPr marL="0" marR="0" lvl="0" indent="0" algn="l" rtl="0">
                        <a:lnSpc>
                          <a:spcPct val="100000"/>
                        </a:lnSpc>
                        <a:spcBef>
                          <a:spcPts val="0"/>
                        </a:spcBef>
                        <a:spcAft>
                          <a:spcPts val="0"/>
                        </a:spcAft>
                        <a:buClr>
                          <a:srgbClr val="000000"/>
                        </a:buClr>
                        <a:buSzPts val="900"/>
                        <a:buFont typeface="Arial"/>
                        <a:buNone/>
                      </a:pPr>
                      <a:r>
                        <a:rPr lang="en-US" sz="800" dirty="0">
                          <a:latin typeface="Josefin Slab"/>
                          <a:ea typeface="Josefin Slab"/>
                          <a:cs typeface="Josefin Slab"/>
                          <a:sym typeface="Josefin Slab"/>
                        </a:rPr>
                        <a:t>12th, 1</a:t>
                      </a:r>
                      <a:r>
                        <a:rPr lang="en-US" sz="800" dirty="0">
                          <a:solidFill>
                            <a:schemeClr val="dk1"/>
                          </a:solidFill>
                          <a:latin typeface="Josefin Slab"/>
                          <a:ea typeface="Josefin Slab"/>
                          <a:cs typeface="Josefin Slab"/>
                          <a:sym typeface="Josefin Slab"/>
                        </a:rPr>
                        <a:t>4th &amp; 20th February</a:t>
                      </a:r>
                      <a:endParaRPr sz="800" u="none" strike="noStrike" cap="none" dirty="0">
                        <a:latin typeface="Josefin Slab"/>
                        <a:ea typeface="Josefin Slab"/>
                        <a:cs typeface="Josefin Slab"/>
                        <a:sym typeface="Josefin Slab"/>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US" sz="800">
                          <a:latin typeface="Josefin Slab"/>
                          <a:ea typeface="Josefin Slab"/>
                          <a:cs typeface="Josefin Slab"/>
                          <a:sym typeface="Josefin Slab"/>
                        </a:rPr>
                        <a:t>Getting to know you Interviews</a:t>
                      </a:r>
                      <a:endParaRPr sz="800" u="none" strike="noStrike" cap="none">
                        <a:latin typeface="Josefin Slab"/>
                        <a:ea typeface="Josefin Slab"/>
                        <a:cs typeface="Josefin Slab"/>
                        <a:sym typeface="Josefin Slab"/>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419865">
                <a:tc>
                  <a:txBody>
                    <a:bodyPr/>
                    <a:lstStyle/>
                    <a:p>
                      <a:pPr marL="0" marR="0" lvl="0" indent="0" algn="l" rtl="0">
                        <a:lnSpc>
                          <a:spcPct val="100000"/>
                        </a:lnSpc>
                        <a:spcBef>
                          <a:spcPts val="0"/>
                        </a:spcBef>
                        <a:spcAft>
                          <a:spcPts val="0"/>
                        </a:spcAft>
                        <a:buClr>
                          <a:srgbClr val="000000"/>
                        </a:buClr>
                        <a:buSzPts val="900"/>
                        <a:buFont typeface="Arial"/>
                        <a:buNone/>
                      </a:pPr>
                      <a:r>
                        <a:rPr lang="en-US" sz="800" dirty="0">
                          <a:latin typeface="Josefin Slab"/>
                          <a:ea typeface="Josefin Slab"/>
                          <a:cs typeface="Josefin Slab"/>
                          <a:sym typeface="Josefin Slab"/>
                        </a:rPr>
                        <a:t>13th February</a:t>
                      </a:r>
                      <a:endParaRPr sz="800" u="none" strike="noStrike" cap="none" dirty="0">
                        <a:latin typeface="Josefin Slab"/>
                        <a:ea typeface="Josefin Slab"/>
                        <a:cs typeface="Josefin Slab"/>
                        <a:sym typeface="Josefin Slab"/>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US" sz="800">
                          <a:latin typeface="Josefin Slab"/>
                          <a:ea typeface="Josefin Slab"/>
                          <a:cs typeface="Josefin Slab"/>
                          <a:sym typeface="Josefin Slab"/>
                        </a:rPr>
                        <a:t>3-6 Swimming Carnival</a:t>
                      </a:r>
                      <a:endParaRPr sz="800" u="none" strike="noStrike" cap="none">
                        <a:latin typeface="Josefin Slab"/>
                        <a:ea typeface="Josefin Slab"/>
                        <a:cs typeface="Josefin Slab"/>
                        <a:sym typeface="Josefin Slab"/>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42454">
                <a:tc>
                  <a:txBody>
                    <a:bodyPr/>
                    <a:lstStyle/>
                    <a:p>
                      <a:pPr marL="0" lvl="0" indent="0" algn="l" rtl="0">
                        <a:spcBef>
                          <a:spcPts val="0"/>
                        </a:spcBef>
                        <a:spcAft>
                          <a:spcPts val="0"/>
                        </a:spcAft>
                        <a:buClr>
                          <a:schemeClr val="dk1"/>
                        </a:buClr>
                        <a:buSzPts val="1100"/>
                        <a:buFont typeface="Arial"/>
                        <a:buNone/>
                      </a:pPr>
                      <a:r>
                        <a:rPr lang="en-US" sz="800" dirty="0">
                          <a:solidFill>
                            <a:schemeClr val="dk1"/>
                          </a:solidFill>
                          <a:latin typeface="Josefin Slab"/>
                          <a:ea typeface="Josefin Slab"/>
                          <a:cs typeface="Josefin Slab"/>
                          <a:sym typeface="Josefin Slab"/>
                        </a:rPr>
                        <a:t>23</a:t>
                      </a:r>
                      <a:r>
                        <a:rPr lang="en-US" sz="800" baseline="30000" dirty="0">
                          <a:solidFill>
                            <a:schemeClr val="dk1"/>
                          </a:solidFill>
                          <a:latin typeface="Josefin Slab"/>
                          <a:ea typeface="Josefin Slab"/>
                          <a:cs typeface="Josefin Slab"/>
                          <a:sym typeface="Josefin Slab"/>
                        </a:rPr>
                        <a:t>rd</a:t>
                      </a:r>
                      <a:r>
                        <a:rPr lang="en-US" sz="800" dirty="0">
                          <a:solidFill>
                            <a:schemeClr val="dk1"/>
                          </a:solidFill>
                          <a:latin typeface="Josefin Slab"/>
                          <a:ea typeface="Josefin Slab"/>
                          <a:cs typeface="Josefin Slab"/>
                          <a:sym typeface="Josefin Slab"/>
                        </a:rPr>
                        <a:t> February</a:t>
                      </a:r>
                      <a:endParaRPr sz="800" u="none" strike="noStrike" cap="none" dirty="0">
                        <a:latin typeface="Josefin Slab"/>
                        <a:ea typeface="Josefin Slab"/>
                        <a:cs typeface="Josefin Slab"/>
                        <a:sym typeface="Josefin Slab"/>
                      </a:endParaRPr>
                    </a:p>
                  </a:txBody>
                  <a:tcPr marL="91425" marR="91425" marT="91425" marB="91425">
                    <a:lnL w="19050" cap="flat" cmpd="sng">
                      <a:solidFill>
                        <a:srgbClr val="9E9E9E"/>
                      </a:solidFill>
                      <a:prstDash val="solid"/>
                      <a:round/>
                      <a:headEnd type="none" w="sm" len="sm"/>
                      <a:tailEnd type="none" w="sm" len="sm"/>
                    </a:lnL>
                    <a:lnR w="19050" cap="flat" cmpd="sng" algn="ctr">
                      <a:solidFill>
                        <a:srgbClr val="9E9E9E"/>
                      </a:solidFill>
                      <a:prstDash val="solid"/>
                      <a:round/>
                      <a:headEnd type="none" w="sm" len="sm"/>
                      <a:tailEnd type="none" w="sm" len="sm"/>
                    </a:lnR>
                    <a:lnT w="19050" cap="flat" cmpd="sng" algn="ctr">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800" dirty="0">
                          <a:solidFill>
                            <a:schemeClr val="dk1"/>
                          </a:solidFill>
                          <a:latin typeface="Josefin Slab"/>
                          <a:ea typeface="Josefin Slab"/>
                          <a:cs typeface="Josefin Slab"/>
                          <a:sym typeface="Josefin Slab"/>
                        </a:rPr>
                        <a:t>Curriculum Day</a:t>
                      </a:r>
                      <a:endParaRPr sz="800" u="none" strike="noStrike" cap="none" dirty="0">
                        <a:latin typeface="Josefin Slab"/>
                        <a:ea typeface="Josefin Slab"/>
                        <a:cs typeface="Josefin Slab"/>
                        <a:sym typeface="Josefin Slab"/>
                      </a:endParaRPr>
                    </a:p>
                  </a:txBody>
                  <a:tcPr marL="91425" marR="91425" marT="91425" marB="91425">
                    <a:lnL w="19050" cap="flat" cmpd="sng" algn="ctr">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lgn="ctr">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342454">
                <a:tc>
                  <a:txBody>
                    <a:bodyPr/>
                    <a:lstStyle/>
                    <a:p>
                      <a:pPr marL="0" lvl="0" indent="0" algn="l" rtl="0">
                        <a:spcBef>
                          <a:spcPts val="0"/>
                        </a:spcBef>
                        <a:spcAft>
                          <a:spcPts val="0"/>
                        </a:spcAft>
                        <a:buNone/>
                      </a:pPr>
                      <a:r>
                        <a:rPr lang="en-AU" sz="800" dirty="0">
                          <a:latin typeface="Josefin Slab"/>
                          <a:ea typeface="Josefin Slab"/>
                          <a:cs typeface="Josefin Slab"/>
                          <a:sym typeface="Josefin Slab"/>
                        </a:rPr>
                        <a:t>4</a:t>
                      </a:r>
                      <a:r>
                        <a:rPr lang="en-AU" sz="800" baseline="30000" dirty="0">
                          <a:latin typeface="Josefin Slab"/>
                          <a:ea typeface="Josefin Slab"/>
                          <a:cs typeface="Josefin Slab"/>
                          <a:sym typeface="Josefin Slab"/>
                        </a:rPr>
                        <a:t>th</a:t>
                      </a:r>
                      <a:r>
                        <a:rPr lang="en-AU" sz="800" dirty="0">
                          <a:latin typeface="Josefin Slab"/>
                          <a:ea typeface="Josefin Slab"/>
                          <a:cs typeface="Josefin Slab"/>
                          <a:sym typeface="Josefin Slab"/>
                        </a:rPr>
                        <a:t> March</a:t>
                      </a:r>
                      <a:endParaRPr sz="800" dirty="0">
                        <a:latin typeface="Josefin Slab"/>
                        <a:ea typeface="Josefin Slab"/>
                        <a:cs typeface="Josefin Slab"/>
                        <a:sym typeface="Josefin Slab"/>
                      </a:endParaRPr>
                    </a:p>
                  </a:txBody>
                  <a:tcPr marL="91425" marR="91425" marT="91425" marB="91425">
                    <a:lnL w="19050" cap="flat" cmpd="sng">
                      <a:solidFill>
                        <a:srgbClr val="9E9E9E"/>
                      </a:solidFill>
                      <a:prstDash val="solid"/>
                      <a:round/>
                      <a:headEnd type="none" w="sm" len="sm"/>
                      <a:tailEnd type="none" w="sm" len="sm"/>
                    </a:lnL>
                    <a:lnR w="19050" cap="flat" cmpd="sng" algn="ctr">
                      <a:solidFill>
                        <a:srgbClr val="9E9E9E"/>
                      </a:solidFill>
                      <a:prstDash val="solid"/>
                      <a:round/>
                      <a:headEnd type="none" w="sm" len="sm"/>
                      <a:tailEnd type="none" w="sm" len="sm"/>
                    </a:lnR>
                    <a:lnT w="19050" cap="flat" cmpd="sng" algn="ctr">
                      <a:solidFill>
                        <a:srgbClr val="9E9E9E"/>
                      </a:solidFill>
                      <a:prstDash val="solid"/>
                      <a:round/>
                      <a:headEnd type="none" w="sm" len="sm"/>
                      <a:tailEnd type="none" w="sm" len="sm"/>
                    </a:lnT>
                    <a:lnB w="19050" cap="flat" cmpd="sng" algn="ctr">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AU" sz="800" dirty="0">
                          <a:solidFill>
                            <a:schemeClr val="dk1"/>
                          </a:solidFill>
                          <a:latin typeface="Josefin Slab"/>
                          <a:ea typeface="Josefin Slab"/>
                          <a:cs typeface="Josefin Slab"/>
                          <a:sym typeface="Josefin Slab"/>
                        </a:rPr>
                        <a:t>Athletics Carnival</a:t>
                      </a:r>
                      <a:endParaRPr sz="800" dirty="0">
                        <a:solidFill>
                          <a:schemeClr val="dk1"/>
                        </a:solidFill>
                        <a:latin typeface="Josefin Slab"/>
                        <a:ea typeface="Josefin Slab"/>
                        <a:cs typeface="Josefin Slab"/>
                        <a:sym typeface="Josefin Slab"/>
                      </a:endParaRPr>
                    </a:p>
                  </a:txBody>
                  <a:tcPr marL="91425" marR="91425" marT="91425" marB="91425">
                    <a:lnL w="19050" cap="flat" cmpd="sng" algn="ctr">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lgn="ctr">
                      <a:solidFill>
                        <a:srgbClr val="9E9E9E"/>
                      </a:solidFill>
                      <a:prstDash val="solid"/>
                      <a:round/>
                      <a:headEnd type="none" w="sm" len="sm"/>
                      <a:tailEnd type="none" w="sm" len="sm"/>
                    </a:lnT>
                    <a:lnB w="19050" cap="flat" cmpd="sng" algn="ctr">
                      <a:solidFill>
                        <a:srgbClr val="9E9E9E"/>
                      </a:solidFill>
                      <a:prstDash val="solid"/>
                      <a:round/>
                      <a:headEnd type="none" w="sm" len="sm"/>
                      <a:tailEnd type="none" w="sm" len="sm"/>
                    </a:lnB>
                  </a:tcPr>
                </a:tc>
                <a:extLst>
                  <a:ext uri="{0D108BD9-81ED-4DB2-BD59-A6C34878D82A}">
                    <a16:rowId xmlns:a16="http://schemas.microsoft.com/office/drawing/2014/main" val="3832214076"/>
                  </a:ext>
                </a:extLst>
              </a:tr>
              <a:tr h="342454">
                <a:tc>
                  <a:txBody>
                    <a:bodyPr/>
                    <a:lstStyle/>
                    <a:p>
                      <a:pPr marL="0" lvl="0" indent="0" algn="l" rtl="0">
                        <a:spcBef>
                          <a:spcPts val="0"/>
                        </a:spcBef>
                        <a:spcAft>
                          <a:spcPts val="0"/>
                        </a:spcAft>
                        <a:buNone/>
                      </a:pPr>
                      <a:r>
                        <a:rPr lang="en-US" sz="800" dirty="0">
                          <a:solidFill>
                            <a:schemeClr val="dk1"/>
                          </a:solidFill>
                          <a:latin typeface="Josefin Slab"/>
                          <a:ea typeface="Josefin Slab"/>
                          <a:cs typeface="Josefin Slab"/>
                          <a:sym typeface="Josefin Slab"/>
                        </a:rPr>
                        <a:t>11th March</a:t>
                      </a:r>
                      <a:endParaRPr sz="800" dirty="0">
                        <a:latin typeface="Josefin Slab"/>
                        <a:ea typeface="Josefin Slab"/>
                        <a:cs typeface="Josefin Slab"/>
                        <a:sym typeface="Josefin Slab"/>
                      </a:endParaRPr>
                    </a:p>
                  </a:txBody>
                  <a:tcPr marL="91425" marR="91425" marT="91425" marB="91425">
                    <a:lnL w="19050" cap="flat" cmpd="sng">
                      <a:solidFill>
                        <a:srgbClr val="9E9E9E"/>
                      </a:solidFill>
                      <a:prstDash val="solid"/>
                      <a:round/>
                      <a:headEnd type="none" w="sm" len="sm"/>
                      <a:tailEnd type="none" w="sm" len="sm"/>
                    </a:lnL>
                    <a:lnR w="19050" cap="flat" cmpd="sng" algn="ctr">
                      <a:solidFill>
                        <a:srgbClr val="9E9E9E"/>
                      </a:solidFill>
                      <a:prstDash val="solid"/>
                      <a:round/>
                      <a:headEnd type="none" w="sm" len="sm"/>
                      <a:tailEnd type="none" w="sm" len="sm"/>
                    </a:lnR>
                    <a:lnT w="19050" cap="flat" cmpd="sng" algn="ctr">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800" dirty="0" err="1">
                          <a:solidFill>
                            <a:schemeClr val="dk1"/>
                          </a:solidFill>
                          <a:latin typeface="Josefin Slab"/>
                          <a:ea typeface="Josefin Slab"/>
                          <a:cs typeface="Josefin Slab"/>
                          <a:sym typeface="Josefin Slab"/>
                        </a:rPr>
                        <a:t>Labour</a:t>
                      </a:r>
                      <a:r>
                        <a:rPr lang="en-US" sz="800" dirty="0">
                          <a:solidFill>
                            <a:schemeClr val="dk1"/>
                          </a:solidFill>
                          <a:latin typeface="Josefin Slab"/>
                          <a:ea typeface="Josefin Slab"/>
                          <a:cs typeface="Josefin Slab"/>
                          <a:sym typeface="Josefin Slab"/>
                        </a:rPr>
                        <a:t> Day</a:t>
                      </a:r>
                      <a:endParaRPr sz="800" dirty="0">
                        <a:solidFill>
                          <a:schemeClr val="dk1"/>
                        </a:solidFill>
                        <a:latin typeface="Josefin Slab"/>
                        <a:ea typeface="Josefin Slab"/>
                        <a:cs typeface="Josefin Slab"/>
                        <a:sym typeface="Josefin Slab"/>
                      </a:endParaRPr>
                    </a:p>
                  </a:txBody>
                  <a:tcPr marL="91425" marR="91425" marT="91425" marB="91425">
                    <a:lnL w="19050" cap="flat" cmpd="sng" algn="ctr">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lgn="ctr">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313977049"/>
                  </a:ext>
                </a:extLst>
              </a:tr>
              <a:tr h="475774">
                <a:tc>
                  <a:txBody>
                    <a:bodyPr/>
                    <a:lstStyle/>
                    <a:p>
                      <a:pPr marL="0" lvl="0" indent="0" algn="l" rtl="0">
                        <a:spcBef>
                          <a:spcPts val="0"/>
                        </a:spcBef>
                        <a:spcAft>
                          <a:spcPts val="0"/>
                        </a:spcAft>
                        <a:buClr>
                          <a:schemeClr val="dk1"/>
                        </a:buClr>
                        <a:buSzPts val="1100"/>
                        <a:buFont typeface="Arial"/>
                        <a:buNone/>
                      </a:pPr>
                      <a:r>
                        <a:rPr lang="en-US" sz="800" dirty="0">
                          <a:solidFill>
                            <a:schemeClr val="dk1"/>
                          </a:solidFill>
                          <a:latin typeface="Josefin Slab"/>
                          <a:ea typeface="Josefin Slab"/>
                          <a:cs typeface="Josefin Slab"/>
                          <a:sym typeface="Josefin Slab"/>
                        </a:rPr>
                        <a:t>13th – 21st March</a:t>
                      </a:r>
                      <a:endParaRPr sz="800" u="none" strike="noStrike" cap="none" dirty="0">
                        <a:latin typeface="Josefin Slab"/>
                        <a:ea typeface="Josefin Slab"/>
                        <a:cs typeface="Josefin Slab"/>
                        <a:sym typeface="Josefin Slab"/>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lgn="ctr">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800" dirty="0">
                          <a:solidFill>
                            <a:schemeClr val="dk1"/>
                          </a:solidFill>
                          <a:latin typeface="Josefin Slab"/>
                          <a:ea typeface="Josefin Slab"/>
                          <a:cs typeface="Josefin Slab"/>
                          <a:sym typeface="Josefin Slab"/>
                        </a:rPr>
                        <a:t>NAPLAN</a:t>
                      </a:r>
                      <a:endParaRPr sz="800" u="none" strike="noStrike" cap="none" dirty="0">
                        <a:latin typeface="Josefin Slab"/>
                        <a:ea typeface="Josefin Slab"/>
                        <a:cs typeface="Josefin Slab"/>
                        <a:sym typeface="Josefin Slab"/>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lgn="ctr">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r h="342454">
                <a:tc>
                  <a:txBody>
                    <a:bodyPr/>
                    <a:lstStyle/>
                    <a:p>
                      <a:pPr marL="0" marR="0" lvl="0" indent="0" algn="l" rtl="0">
                        <a:lnSpc>
                          <a:spcPct val="100000"/>
                        </a:lnSpc>
                        <a:spcBef>
                          <a:spcPts val="0"/>
                        </a:spcBef>
                        <a:spcAft>
                          <a:spcPts val="0"/>
                        </a:spcAft>
                        <a:buClr>
                          <a:schemeClr val="dk1"/>
                        </a:buClr>
                        <a:buSzPts val="1100"/>
                        <a:buFont typeface="Arial"/>
                        <a:buNone/>
                      </a:pPr>
                      <a:r>
                        <a:rPr lang="en-AU" sz="800" u="none" strike="noStrike" cap="none" dirty="0">
                          <a:latin typeface="Josefin Slab"/>
                          <a:ea typeface="Josefin Slab"/>
                          <a:cs typeface="Josefin Slab"/>
                          <a:sym typeface="Josefin Slab"/>
                        </a:rPr>
                        <a:t>25</a:t>
                      </a:r>
                      <a:r>
                        <a:rPr lang="en-AU" sz="800" u="none" strike="noStrike" cap="none" baseline="30000" dirty="0">
                          <a:latin typeface="Josefin Slab"/>
                          <a:ea typeface="Josefin Slab"/>
                          <a:cs typeface="Josefin Slab"/>
                          <a:sym typeface="Josefin Slab"/>
                        </a:rPr>
                        <a:t>th</a:t>
                      </a:r>
                      <a:r>
                        <a:rPr lang="en-AU" sz="800" u="none" strike="noStrike" cap="none" dirty="0">
                          <a:latin typeface="Josefin Slab"/>
                          <a:ea typeface="Josefin Slab"/>
                          <a:cs typeface="Josefin Slab"/>
                          <a:sym typeface="Josefin Slab"/>
                        </a:rPr>
                        <a:t> March</a:t>
                      </a:r>
                      <a:endParaRPr sz="800" u="none" strike="noStrike" cap="none" dirty="0">
                        <a:latin typeface="Josefin Slab"/>
                        <a:ea typeface="Josefin Slab"/>
                        <a:cs typeface="Josefin Slab"/>
                        <a:sym typeface="Josefin Slab"/>
                      </a:endParaRPr>
                    </a:p>
                  </a:txBody>
                  <a:tcPr marL="91425" marR="91425" marT="91425" marB="91425">
                    <a:lnL w="19050" cap="flat" cmpd="sng">
                      <a:solidFill>
                        <a:srgbClr val="9E9E9E"/>
                      </a:solidFill>
                      <a:prstDash val="solid"/>
                      <a:round/>
                      <a:headEnd type="none" w="sm" len="sm"/>
                      <a:tailEnd type="none" w="sm" len="sm"/>
                    </a:lnL>
                    <a:lnR w="19050" cap="flat" cmpd="sng" algn="ctr">
                      <a:solidFill>
                        <a:srgbClr val="9E9E9E"/>
                      </a:solidFill>
                      <a:prstDash val="solid"/>
                      <a:round/>
                      <a:headEnd type="none" w="sm" len="sm"/>
                      <a:tailEnd type="none" w="sm" len="sm"/>
                    </a:lnR>
                    <a:lnT w="19050" cap="flat" cmpd="sng" algn="ctr">
                      <a:solidFill>
                        <a:srgbClr val="9E9E9E"/>
                      </a:solidFill>
                      <a:prstDash val="solid"/>
                      <a:round/>
                      <a:headEnd type="none" w="sm" len="sm"/>
                      <a:tailEnd type="none" w="sm" len="sm"/>
                    </a:lnT>
                    <a:lnB w="19050" cap="flat" cmpd="sng" algn="ctr">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AU" sz="800" u="none" strike="noStrike" cap="none" dirty="0">
                          <a:latin typeface="Josefin Slab"/>
                          <a:ea typeface="Josefin Slab"/>
                          <a:cs typeface="Josefin Slab"/>
                          <a:sym typeface="Josefin Slab"/>
                        </a:rPr>
                        <a:t>Buddy BBQ</a:t>
                      </a:r>
                      <a:endParaRPr sz="800" u="none" strike="noStrike" cap="none" dirty="0">
                        <a:latin typeface="Josefin Slab"/>
                        <a:ea typeface="Josefin Slab"/>
                        <a:cs typeface="Josefin Slab"/>
                        <a:sym typeface="Josefin Slab"/>
                      </a:endParaRPr>
                    </a:p>
                  </a:txBody>
                  <a:tcPr marL="91425" marR="91425" marT="91425" marB="91425">
                    <a:lnL w="19050" cap="flat" cmpd="sng" algn="ctr">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lgn="ctr">
                      <a:solidFill>
                        <a:srgbClr val="9E9E9E"/>
                      </a:solidFill>
                      <a:prstDash val="solid"/>
                      <a:round/>
                      <a:headEnd type="none" w="sm" len="sm"/>
                      <a:tailEnd type="none" w="sm" len="sm"/>
                    </a:lnT>
                    <a:lnB w="19050" cap="flat" cmpd="sng" algn="ctr">
                      <a:solidFill>
                        <a:srgbClr val="9E9E9E"/>
                      </a:solidFill>
                      <a:prstDash val="solid"/>
                      <a:round/>
                      <a:headEnd type="none" w="sm" len="sm"/>
                      <a:tailEnd type="none" w="sm" len="sm"/>
                    </a:lnB>
                  </a:tcPr>
                </a:tc>
                <a:extLst>
                  <a:ext uri="{0D108BD9-81ED-4DB2-BD59-A6C34878D82A}">
                    <a16:rowId xmlns:a16="http://schemas.microsoft.com/office/drawing/2014/main" val="347108306"/>
                  </a:ext>
                </a:extLst>
              </a:tr>
              <a:tr h="342454">
                <a:tc>
                  <a:txBody>
                    <a:bodyPr/>
                    <a:lstStyle/>
                    <a:p>
                      <a:pPr marL="0" marR="0" lvl="0" indent="0" algn="l" rtl="0">
                        <a:lnSpc>
                          <a:spcPct val="100000"/>
                        </a:lnSpc>
                        <a:spcBef>
                          <a:spcPts val="0"/>
                        </a:spcBef>
                        <a:spcAft>
                          <a:spcPts val="0"/>
                        </a:spcAft>
                        <a:buClr>
                          <a:schemeClr val="dk1"/>
                        </a:buClr>
                        <a:buSzPts val="1100"/>
                        <a:buFont typeface="Arial"/>
                        <a:buNone/>
                      </a:pPr>
                      <a:r>
                        <a:rPr lang="en-US" sz="800" dirty="0">
                          <a:latin typeface="Josefin Slab"/>
                          <a:ea typeface="Josefin Slab"/>
                          <a:cs typeface="Josefin Slab"/>
                          <a:sym typeface="Josefin Slab"/>
                        </a:rPr>
                        <a:t>28th March</a:t>
                      </a:r>
                      <a:endParaRPr sz="800" u="none" strike="noStrike" cap="none" dirty="0">
                        <a:latin typeface="Josefin Slab"/>
                        <a:ea typeface="Josefin Slab"/>
                        <a:cs typeface="Josefin Slab"/>
                        <a:sym typeface="Josefin Slab"/>
                      </a:endParaRPr>
                    </a:p>
                  </a:txBody>
                  <a:tcPr marL="91425" marR="91425" marT="91425" marB="91425">
                    <a:lnL w="19050" cap="flat" cmpd="sng">
                      <a:solidFill>
                        <a:srgbClr val="9E9E9E"/>
                      </a:solidFill>
                      <a:prstDash val="solid"/>
                      <a:round/>
                      <a:headEnd type="none" w="sm" len="sm"/>
                      <a:tailEnd type="none" w="sm" len="sm"/>
                    </a:lnL>
                    <a:lnR w="19050" cap="flat" cmpd="sng" algn="ctr">
                      <a:solidFill>
                        <a:srgbClr val="9E9E9E"/>
                      </a:solidFill>
                      <a:prstDash val="solid"/>
                      <a:round/>
                      <a:headEnd type="none" w="sm" len="sm"/>
                      <a:tailEnd type="none" w="sm" len="sm"/>
                    </a:lnR>
                    <a:lnT w="19050" cap="flat" cmpd="sng" algn="ctr">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800" dirty="0">
                          <a:latin typeface="Josefin Slab"/>
                          <a:ea typeface="Josefin Slab"/>
                          <a:cs typeface="Josefin Slab"/>
                          <a:sym typeface="Josefin Slab"/>
                        </a:rPr>
                        <a:t>Last Day of Term 1</a:t>
                      </a:r>
                      <a:endParaRPr sz="800" u="none" strike="noStrike" cap="none" dirty="0">
                        <a:latin typeface="Josefin Slab"/>
                        <a:ea typeface="Josefin Slab"/>
                        <a:cs typeface="Josefin Slab"/>
                        <a:sym typeface="Josefin Slab"/>
                      </a:endParaRPr>
                    </a:p>
                  </a:txBody>
                  <a:tcPr marL="91425" marR="91425" marT="91425" marB="91425">
                    <a:lnL w="19050" cap="flat" cmpd="sng" algn="ctr">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lgn="ctr">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254691210"/>
                  </a:ext>
                </a:extLst>
              </a:tr>
            </a:tbl>
          </a:graphicData>
        </a:graphic>
      </p:graphicFrame>
      <p:pic>
        <p:nvPicPr>
          <p:cNvPr id="118" name="Google Shape;118;p1"/>
          <p:cNvPicPr preferRelativeResize="0"/>
          <p:nvPr/>
        </p:nvPicPr>
        <p:blipFill rotWithShape="1">
          <a:blip r:embed="rId4">
            <a:alphaModFix/>
          </a:blip>
          <a:srcRect/>
          <a:stretch/>
        </p:blipFill>
        <p:spPr>
          <a:xfrm>
            <a:off x="3500861" y="1149475"/>
            <a:ext cx="1391498" cy="983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p:cNvGrpSpPr/>
        <p:nvPr/>
      </p:nvGrpSpPr>
      <p:grpSpPr>
        <a:xfrm>
          <a:off x="0" y="0"/>
          <a:ext cx="0" cy="0"/>
          <a:chOff x="0" y="0"/>
          <a:chExt cx="0" cy="0"/>
        </a:xfrm>
      </p:grpSpPr>
      <p:sp>
        <p:nvSpPr>
          <p:cNvPr id="125" name="Google Shape;125;p2"/>
          <p:cNvSpPr txBox="1"/>
          <p:nvPr/>
        </p:nvSpPr>
        <p:spPr>
          <a:xfrm>
            <a:off x="1793973" y="1406612"/>
            <a:ext cx="5773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FFFF"/>
                </a:solidFill>
                <a:latin typeface="Kranky"/>
                <a:ea typeface="Kranky"/>
                <a:cs typeface="Kranky"/>
                <a:sym typeface="Kranky"/>
              </a:rPr>
              <a:t>Term 1</a:t>
            </a:r>
            <a:endParaRPr sz="3600" b="0" i="0" u="none" strike="noStrike" cap="none">
              <a:solidFill>
                <a:srgbClr val="00FFFF"/>
              </a:solidFill>
              <a:latin typeface="Kranky"/>
              <a:ea typeface="Kranky"/>
              <a:cs typeface="Kranky"/>
              <a:sym typeface="Kranky"/>
            </a:endParaRPr>
          </a:p>
        </p:txBody>
      </p:sp>
      <p:sp>
        <p:nvSpPr>
          <p:cNvPr id="126" name="Google Shape;126;p2"/>
          <p:cNvSpPr txBox="1"/>
          <p:nvPr/>
        </p:nvSpPr>
        <p:spPr>
          <a:xfrm>
            <a:off x="600075" y="3198650"/>
            <a:ext cx="3952800" cy="32316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200" b="0" i="0" u="none" strike="noStrike" cap="none" dirty="0">
                <a:solidFill>
                  <a:srgbClr val="000000"/>
                </a:solidFill>
                <a:latin typeface="Josefin Slab"/>
                <a:ea typeface="Josefin Slab"/>
                <a:cs typeface="Josefin Slab"/>
                <a:sym typeface="Josefin Slab"/>
              </a:rPr>
              <a:t>In number, students will begin the year by </a:t>
            </a:r>
            <a:r>
              <a:rPr lang="en-US" sz="1200" dirty="0">
                <a:latin typeface="Josefin Slab"/>
                <a:ea typeface="Josefin Slab"/>
                <a:cs typeface="Josefin Slab"/>
                <a:sym typeface="Josefin Slab"/>
              </a:rPr>
              <a:t>learning about place value. They will learn about rounding and expanded notation, as well as number patterns (square, triangular, prime, and composite). In our measurement and geometry lessons, students will begin by exploring shapes and angles. They will learn about how 3D shapes can be deconstructed into nets. They will also learn how to accurately measure angles, compare angles and how to classify angles. Our statistics and probability lessons will begin by looking into probability with fractions, decimals, and percentages. Students will list the possible outcomes of events and learn how likelihood can be measured by fractions and percentages.</a:t>
            </a:r>
            <a:endParaRPr sz="1200" dirty="0">
              <a:latin typeface="Josefin Slab"/>
              <a:ea typeface="Josefin Slab"/>
              <a:cs typeface="Josefin Slab"/>
              <a:sym typeface="Josefin Slab"/>
            </a:endParaRPr>
          </a:p>
          <a:p>
            <a:pPr marL="0" marR="0" lvl="0" indent="0" algn="l" rtl="0">
              <a:lnSpc>
                <a:spcPct val="100000"/>
              </a:lnSpc>
              <a:spcBef>
                <a:spcPts val="0"/>
              </a:spcBef>
              <a:spcAft>
                <a:spcPts val="0"/>
              </a:spcAft>
              <a:buClr>
                <a:srgbClr val="000000"/>
              </a:buClr>
              <a:buSzPts val="1500"/>
              <a:buFont typeface="Arial"/>
              <a:buNone/>
            </a:pPr>
            <a:endParaRPr sz="1200" dirty="0">
              <a:latin typeface="Josefin Slab"/>
              <a:ea typeface="Josefin Slab"/>
              <a:cs typeface="Josefin Slab"/>
              <a:sym typeface="Josefin Slab"/>
            </a:endParaRPr>
          </a:p>
          <a:p>
            <a:pPr marL="0" marR="0" lvl="0" indent="0" algn="l" rtl="0">
              <a:lnSpc>
                <a:spcPct val="100000"/>
              </a:lnSpc>
              <a:spcBef>
                <a:spcPts val="0"/>
              </a:spcBef>
              <a:spcAft>
                <a:spcPts val="0"/>
              </a:spcAft>
              <a:buClr>
                <a:srgbClr val="000000"/>
              </a:buClr>
              <a:buSzPts val="1500"/>
              <a:buFont typeface="Arial"/>
              <a:buNone/>
            </a:pPr>
            <a:r>
              <a:rPr lang="en-US" sz="1200" b="1" dirty="0">
                <a:latin typeface="Josefin Slab"/>
                <a:ea typeface="Josefin Slab"/>
                <a:cs typeface="Josefin Slab"/>
                <a:sym typeface="Josefin Slab"/>
              </a:rPr>
              <a:t>We will continue to complete our DPATS (Digital Portfolio Assessment Tasks), so please keep a lookout for these on Compass.</a:t>
            </a:r>
            <a:endParaRPr sz="1200" b="1" dirty="0">
              <a:latin typeface="Josefin Slab"/>
              <a:ea typeface="Josefin Slab"/>
              <a:cs typeface="Josefin Slab"/>
              <a:sym typeface="Josefin Slab"/>
            </a:endParaRPr>
          </a:p>
        </p:txBody>
      </p:sp>
      <p:sp>
        <p:nvSpPr>
          <p:cNvPr id="128" name="Google Shape;128;p2"/>
          <p:cNvSpPr txBox="1"/>
          <p:nvPr/>
        </p:nvSpPr>
        <p:spPr>
          <a:xfrm>
            <a:off x="5123475" y="6798350"/>
            <a:ext cx="2221200" cy="19032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300"/>
              <a:buFont typeface="Arial"/>
              <a:buNone/>
            </a:pPr>
            <a:r>
              <a:rPr lang="en-US" sz="1300" b="1" i="0" u="none" strike="noStrike" cap="none">
                <a:solidFill>
                  <a:srgbClr val="000000"/>
                </a:solidFill>
                <a:latin typeface="Josefin Slab"/>
                <a:ea typeface="Josefin Slab"/>
                <a:cs typeface="Josefin Slab"/>
                <a:sym typeface="Josefin Slab"/>
              </a:rPr>
              <a:t>Diaries and folders:</a:t>
            </a:r>
            <a:r>
              <a:rPr lang="en-US" sz="1300" b="0" i="0" u="none" strike="noStrike" cap="none">
                <a:solidFill>
                  <a:srgbClr val="000000"/>
                </a:solidFill>
                <a:latin typeface="Josefin Slab"/>
                <a:ea typeface="Josefin Slab"/>
                <a:cs typeface="Josefin Slab"/>
                <a:sym typeface="Josefin Slab"/>
              </a:rPr>
              <a:t> Diaries act as an important communication tool. Please remind your child to bring theirs daily.</a:t>
            </a:r>
            <a:br>
              <a:rPr lang="en-US" sz="1300" b="0" i="0" u="none" strike="noStrike" cap="none">
                <a:solidFill>
                  <a:srgbClr val="000000"/>
                </a:solidFill>
                <a:latin typeface="Josefin Slab"/>
                <a:ea typeface="Josefin Slab"/>
                <a:cs typeface="Josefin Slab"/>
                <a:sym typeface="Josefin Slab"/>
              </a:rPr>
            </a:br>
            <a:r>
              <a:rPr lang="en-US" sz="1300" b="1" i="0" u="none" strike="noStrike" cap="none">
                <a:solidFill>
                  <a:srgbClr val="000000"/>
                </a:solidFill>
                <a:latin typeface="Josefin Slab"/>
                <a:ea typeface="Josefin Slab"/>
                <a:cs typeface="Josefin Slab"/>
                <a:sym typeface="Josefin Slab"/>
              </a:rPr>
              <a:t>Uniform:</a:t>
            </a:r>
            <a:r>
              <a:rPr lang="en-US" sz="1300" b="0" i="0" u="none" strike="noStrike" cap="none">
                <a:solidFill>
                  <a:srgbClr val="000000"/>
                </a:solidFill>
                <a:latin typeface="Josefin Slab"/>
                <a:ea typeface="Josefin Slab"/>
                <a:cs typeface="Josefin Slab"/>
                <a:sym typeface="Josefin Slab"/>
              </a:rPr>
              <a:t> Students are expected to be in full school uniform at school. </a:t>
            </a:r>
            <a:endParaRPr sz="1300" b="0" i="0" u="none" strike="noStrike" cap="none">
              <a:solidFill>
                <a:srgbClr val="000000"/>
              </a:solidFill>
              <a:latin typeface="Josefin Slab"/>
              <a:ea typeface="Josefin Slab"/>
              <a:cs typeface="Josefin Slab"/>
              <a:sym typeface="Josefin Slab"/>
            </a:endParaRPr>
          </a:p>
        </p:txBody>
      </p:sp>
      <p:sp>
        <p:nvSpPr>
          <p:cNvPr id="129" name="Google Shape;129;p2"/>
          <p:cNvSpPr txBox="1"/>
          <p:nvPr/>
        </p:nvSpPr>
        <p:spPr>
          <a:xfrm>
            <a:off x="5075627" y="2171025"/>
            <a:ext cx="2306100" cy="477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Kranky"/>
                <a:ea typeface="Kranky"/>
                <a:cs typeface="Kranky"/>
                <a:sym typeface="Kranky"/>
              </a:rPr>
              <a:t>Timetable</a:t>
            </a:r>
            <a:endParaRPr sz="2500" b="1" i="0" u="none" strike="noStrike" cap="none">
              <a:solidFill>
                <a:srgbClr val="000000"/>
              </a:solidFill>
              <a:latin typeface="Kranky"/>
              <a:ea typeface="Kranky"/>
              <a:cs typeface="Kranky"/>
              <a:sym typeface="Kranky"/>
            </a:endParaRPr>
          </a:p>
        </p:txBody>
      </p:sp>
      <p:sp>
        <p:nvSpPr>
          <p:cNvPr id="130" name="Google Shape;130;p2"/>
          <p:cNvSpPr txBox="1"/>
          <p:nvPr/>
        </p:nvSpPr>
        <p:spPr>
          <a:xfrm>
            <a:off x="2328962" y="7279558"/>
            <a:ext cx="1812000" cy="569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3100" b="1" i="0" u="none" strike="noStrike" cap="none">
                <a:solidFill>
                  <a:schemeClr val="dk1"/>
                </a:solidFill>
                <a:latin typeface="Kranky"/>
                <a:ea typeface="Kranky"/>
                <a:cs typeface="Kranky"/>
                <a:sym typeface="Kranky"/>
              </a:rPr>
              <a:t>Science</a:t>
            </a:r>
            <a:endParaRPr sz="3100" b="1" i="0" u="none" strike="noStrike" cap="none">
              <a:solidFill>
                <a:srgbClr val="000000"/>
              </a:solidFill>
              <a:latin typeface="Kranky"/>
              <a:ea typeface="Kranky"/>
              <a:cs typeface="Kranky"/>
              <a:sym typeface="Kranky"/>
            </a:endParaRPr>
          </a:p>
        </p:txBody>
      </p:sp>
      <p:sp>
        <p:nvSpPr>
          <p:cNvPr id="131" name="Google Shape;131;p2"/>
          <p:cNvSpPr txBox="1"/>
          <p:nvPr/>
        </p:nvSpPr>
        <p:spPr>
          <a:xfrm>
            <a:off x="992371" y="2210047"/>
            <a:ext cx="3333900" cy="630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500"/>
              <a:buFont typeface="Arial"/>
              <a:buNone/>
            </a:pPr>
            <a:r>
              <a:rPr lang="en-US" sz="3500" b="1" i="0" u="none" strike="noStrike" cap="none">
                <a:solidFill>
                  <a:schemeClr val="dk1"/>
                </a:solidFill>
                <a:latin typeface="Kranky"/>
                <a:ea typeface="Kranky"/>
                <a:cs typeface="Kranky"/>
                <a:sym typeface="Kranky"/>
              </a:rPr>
              <a:t>Numeracy</a:t>
            </a:r>
            <a:endParaRPr sz="1300" b="1" i="0" u="none" strike="noStrike" cap="none">
              <a:solidFill>
                <a:srgbClr val="000000"/>
              </a:solidFill>
              <a:latin typeface="Kranky"/>
              <a:ea typeface="Kranky"/>
              <a:cs typeface="Kranky"/>
              <a:sym typeface="Kranky"/>
            </a:endParaRPr>
          </a:p>
        </p:txBody>
      </p:sp>
      <p:sp>
        <p:nvSpPr>
          <p:cNvPr id="132" name="Google Shape;132;p2"/>
          <p:cNvSpPr txBox="1"/>
          <p:nvPr/>
        </p:nvSpPr>
        <p:spPr>
          <a:xfrm>
            <a:off x="1464575" y="349075"/>
            <a:ext cx="62802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600"/>
              <a:buFont typeface="Arial"/>
              <a:buNone/>
            </a:pPr>
            <a:r>
              <a:rPr lang="en-US" sz="4400" b="1" i="0" u="none" strike="noStrike" cap="none">
                <a:solidFill>
                  <a:srgbClr val="12B878"/>
                </a:solidFill>
                <a:latin typeface="Kranky"/>
                <a:ea typeface="Kranky"/>
                <a:cs typeface="Kranky"/>
                <a:sym typeface="Kranky"/>
              </a:rPr>
              <a:t>Grade </a:t>
            </a:r>
            <a:r>
              <a:rPr lang="en-US" sz="4400" b="1">
                <a:solidFill>
                  <a:srgbClr val="12B878"/>
                </a:solidFill>
                <a:latin typeface="Kranky"/>
                <a:ea typeface="Kranky"/>
                <a:cs typeface="Kranky"/>
                <a:sym typeface="Kranky"/>
              </a:rPr>
              <a:t>5/6</a:t>
            </a:r>
            <a:r>
              <a:rPr lang="en-US" sz="4400" b="1" i="0" u="none" strike="noStrike" cap="none">
                <a:solidFill>
                  <a:srgbClr val="12B878"/>
                </a:solidFill>
                <a:latin typeface="Kranky"/>
                <a:ea typeface="Kranky"/>
                <a:cs typeface="Kranky"/>
                <a:sym typeface="Kranky"/>
              </a:rPr>
              <a:t> Newsletter</a:t>
            </a:r>
            <a:endParaRPr sz="4400" b="1" i="0" u="none" strike="noStrike" cap="none">
              <a:solidFill>
                <a:srgbClr val="12B878"/>
              </a:solidFill>
              <a:latin typeface="Kranky"/>
              <a:ea typeface="Kranky"/>
              <a:cs typeface="Kranky"/>
              <a:sym typeface="Kranky"/>
            </a:endParaRPr>
          </a:p>
        </p:txBody>
      </p:sp>
      <p:sp>
        <p:nvSpPr>
          <p:cNvPr id="133" name="Google Shape;133;p2"/>
          <p:cNvSpPr txBox="1"/>
          <p:nvPr/>
        </p:nvSpPr>
        <p:spPr>
          <a:xfrm>
            <a:off x="5656924" y="6429325"/>
            <a:ext cx="1145100" cy="292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300" b="1" i="0" u="none" strike="noStrike" cap="none">
                <a:solidFill>
                  <a:schemeClr val="dk1"/>
                </a:solidFill>
                <a:latin typeface="Kranky"/>
                <a:ea typeface="Kranky"/>
                <a:cs typeface="Kranky"/>
                <a:sym typeface="Kranky"/>
              </a:rPr>
              <a:t>Reminders</a:t>
            </a:r>
            <a:endParaRPr sz="2800" b="1" i="0" u="none" strike="noStrike" cap="none">
              <a:solidFill>
                <a:schemeClr val="dk1"/>
              </a:solidFill>
              <a:latin typeface="Kranky"/>
              <a:ea typeface="Kranky"/>
              <a:cs typeface="Kranky"/>
              <a:sym typeface="Kranky"/>
            </a:endParaRPr>
          </a:p>
        </p:txBody>
      </p:sp>
      <p:graphicFrame>
        <p:nvGraphicFramePr>
          <p:cNvPr id="134" name="Google Shape;134;p2"/>
          <p:cNvGraphicFramePr/>
          <p:nvPr>
            <p:extLst>
              <p:ext uri="{D42A27DB-BD31-4B8C-83A1-F6EECF244321}">
                <p14:modId xmlns:p14="http://schemas.microsoft.com/office/powerpoint/2010/main" val="2475008672"/>
              </p:ext>
            </p:extLst>
          </p:nvPr>
        </p:nvGraphicFramePr>
        <p:xfrm>
          <a:off x="5151825" y="2720670"/>
          <a:ext cx="2147300" cy="2393025"/>
        </p:xfrm>
        <a:graphic>
          <a:graphicData uri="http://schemas.openxmlformats.org/drawingml/2006/table">
            <a:tbl>
              <a:tblPr>
                <a:noFill/>
                <a:tableStyleId>{A007577E-5BC7-4D03-BAA0-5740FD2C3BCC}</a:tableStyleId>
              </a:tblPr>
              <a:tblGrid>
                <a:gridCol w="464950">
                  <a:extLst>
                    <a:ext uri="{9D8B030D-6E8A-4147-A177-3AD203B41FA5}">
                      <a16:colId xmlns:a16="http://schemas.microsoft.com/office/drawing/2014/main" val="20000"/>
                    </a:ext>
                  </a:extLst>
                </a:gridCol>
                <a:gridCol w="588525">
                  <a:extLst>
                    <a:ext uri="{9D8B030D-6E8A-4147-A177-3AD203B41FA5}">
                      <a16:colId xmlns:a16="http://schemas.microsoft.com/office/drawing/2014/main" val="20001"/>
                    </a:ext>
                  </a:extLst>
                </a:gridCol>
                <a:gridCol w="556575">
                  <a:extLst>
                    <a:ext uri="{9D8B030D-6E8A-4147-A177-3AD203B41FA5}">
                      <a16:colId xmlns:a16="http://schemas.microsoft.com/office/drawing/2014/main" val="20002"/>
                    </a:ext>
                  </a:extLst>
                </a:gridCol>
                <a:gridCol w="537250">
                  <a:extLst>
                    <a:ext uri="{9D8B030D-6E8A-4147-A177-3AD203B41FA5}">
                      <a16:colId xmlns:a16="http://schemas.microsoft.com/office/drawing/2014/main" val="20003"/>
                    </a:ext>
                  </a:extLst>
                </a:gridCol>
              </a:tblGrid>
              <a:tr h="477975">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Josefin Slab"/>
                        <a:ea typeface="Josefin Slab"/>
                        <a:cs typeface="Josefin Slab"/>
                        <a:sym typeface="Josefin Slab"/>
                      </a:endParaRPr>
                    </a:p>
                  </a:txBody>
                  <a:tcPr marL="91425" marR="91425" marT="91425" marB="91425">
                    <a:lnL w="19050" cap="flat" cmpd="sng">
                      <a:solidFill>
                        <a:srgbClr val="888888"/>
                      </a:solidFill>
                      <a:prstDash val="solid"/>
                      <a:round/>
                      <a:headEnd type="none" w="sm" len="sm"/>
                      <a:tailEnd type="none" w="sm" len="sm"/>
                    </a:lnL>
                    <a:lnR w="19050" cap="flat" cmpd="sng">
                      <a:solidFill>
                        <a:srgbClr val="888888"/>
                      </a:solidFill>
                      <a:prstDash val="solid"/>
                      <a:round/>
                      <a:headEnd type="none" w="sm" len="sm"/>
                      <a:tailEnd type="none" w="sm" len="sm"/>
                    </a:lnR>
                    <a:lnT w="19050" cap="flat" cmpd="sng">
                      <a:solidFill>
                        <a:srgbClr val="888888"/>
                      </a:solidFill>
                      <a:prstDash val="solid"/>
                      <a:round/>
                      <a:headEnd type="none" w="sm" len="sm"/>
                      <a:tailEnd type="none" w="sm" len="sm"/>
                    </a:lnT>
                    <a:lnB w="19050" cap="flat" cmpd="sng">
                      <a:solidFill>
                        <a:srgbClr val="888888"/>
                      </a:solidFill>
                      <a:prstDash val="solid"/>
                      <a:round/>
                      <a:headEnd type="none" w="sm" len="sm"/>
                      <a:tailEnd type="none" w="sm" len="sm"/>
                    </a:lnB>
                    <a:solidFill>
                      <a:schemeClr val="dk1"/>
                    </a:solidFill>
                  </a:tcPr>
                </a:tc>
                <a:tc>
                  <a:txBody>
                    <a:bodyPr/>
                    <a:lstStyle/>
                    <a:p>
                      <a:pPr marL="0" marR="0" lvl="0" indent="0" algn="l" rtl="0">
                        <a:lnSpc>
                          <a:spcPct val="100000"/>
                        </a:lnSpc>
                        <a:spcBef>
                          <a:spcPts val="0"/>
                        </a:spcBef>
                        <a:spcAft>
                          <a:spcPts val="0"/>
                        </a:spcAft>
                        <a:buClr>
                          <a:srgbClr val="000000"/>
                        </a:buClr>
                        <a:buSzPts val="900"/>
                        <a:buFont typeface="Arial"/>
                        <a:buNone/>
                      </a:pPr>
                      <a:r>
                        <a:rPr lang="en-US" sz="900" b="1" dirty="0">
                          <a:latin typeface="Josefin Slab"/>
                          <a:ea typeface="Josefin Slab"/>
                          <a:cs typeface="Josefin Slab"/>
                          <a:sym typeface="Josefin Slab"/>
                        </a:rPr>
                        <a:t>5/6A</a:t>
                      </a:r>
                      <a:endParaRPr sz="900" b="1" u="none" strike="noStrike" cap="none" dirty="0">
                        <a:latin typeface="Josefin Slab"/>
                        <a:ea typeface="Josefin Slab"/>
                        <a:cs typeface="Josefin Slab"/>
                        <a:sym typeface="Josefin Slab"/>
                      </a:endParaRPr>
                    </a:p>
                  </a:txBody>
                  <a:tcPr marL="91425" marR="91425" marT="91425" marB="91425">
                    <a:lnL w="19050" cap="flat" cmpd="sng">
                      <a:solidFill>
                        <a:srgbClr val="888888"/>
                      </a:solidFill>
                      <a:prstDash val="solid"/>
                      <a:round/>
                      <a:headEnd type="none" w="sm" len="sm"/>
                      <a:tailEnd type="none" w="sm" len="sm"/>
                    </a:lnL>
                    <a:lnR w="19050" cap="flat" cmpd="sng">
                      <a:solidFill>
                        <a:srgbClr val="888888"/>
                      </a:solidFill>
                      <a:prstDash val="solid"/>
                      <a:round/>
                      <a:headEnd type="none" w="sm" len="sm"/>
                      <a:tailEnd type="none" w="sm" len="sm"/>
                    </a:lnR>
                    <a:lnT w="19050" cap="flat" cmpd="sng">
                      <a:solidFill>
                        <a:srgbClr val="888888"/>
                      </a:solidFill>
                      <a:prstDash val="solid"/>
                      <a:round/>
                      <a:headEnd type="none" w="sm" len="sm"/>
                      <a:tailEnd type="none" w="sm" len="sm"/>
                    </a:lnT>
                    <a:lnB w="19050" cap="flat" cmpd="sng">
                      <a:solidFill>
                        <a:srgbClr val="888888"/>
                      </a:solidFill>
                      <a:prstDash val="solid"/>
                      <a:round/>
                      <a:headEnd type="none" w="sm" len="sm"/>
                      <a:tailEnd type="none" w="sm" len="sm"/>
                    </a:lnB>
                    <a:solidFill>
                      <a:srgbClr val="F3F3F3"/>
                    </a:solidFill>
                  </a:tcPr>
                </a:tc>
                <a:tc>
                  <a:txBody>
                    <a:bodyPr/>
                    <a:lstStyle/>
                    <a:p>
                      <a:pPr marL="0" marR="0" lvl="0" indent="0" algn="l" rtl="0">
                        <a:lnSpc>
                          <a:spcPct val="100000"/>
                        </a:lnSpc>
                        <a:spcBef>
                          <a:spcPts val="0"/>
                        </a:spcBef>
                        <a:spcAft>
                          <a:spcPts val="0"/>
                        </a:spcAft>
                        <a:buClr>
                          <a:srgbClr val="000000"/>
                        </a:buClr>
                        <a:buSzPts val="900"/>
                        <a:buFont typeface="Arial"/>
                        <a:buNone/>
                      </a:pPr>
                      <a:r>
                        <a:rPr lang="en-US" sz="900" b="1" dirty="0">
                          <a:latin typeface="Josefin Slab"/>
                          <a:ea typeface="Josefin Slab"/>
                          <a:cs typeface="Josefin Slab"/>
                          <a:sym typeface="Josefin Slab"/>
                        </a:rPr>
                        <a:t>5/6B</a:t>
                      </a:r>
                      <a:endParaRPr sz="900" b="1" u="none" strike="noStrike" cap="none" dirty="0">
                        <a:latin typeface="Josefin Slab"/>
                        <a:ea typeface="Josefin Slab"/>
                        <a:cs typeface="Josefin Slab"/>
                        <a:sym typeface="Josefin Slab"/>
                      </a:endParaRPr>
                    </a:p>
                  </a:txBody>
                  <a:tcPr marL="91425" marR="91425" marT="91425" marB="91425">
                    <a:lnL w="19050" cap="flat" cmpd="sng">
                      <a:solidFill>
                        <a:srgbClr val="888888"/>
                      </a:solidFill>
                      <a:prstDash val="solid"/>
                      <a:round/>
                      <a:headEnd type="none" w="sm" len="sm"/>
                      <a:tailEnd type="none" w="sm" len="sm"/>
                    </a:lnL>
                    <a:lnR w="19050" cap="flat" cmpd="sng">
                      <a:solidFill>
                        <a:srgbClr val="888888"/>
                      </a:solidFill>
                      <a:prstDash val="solid"/>
                      <a:round/>
                      <a:headEnd type="none" w="sm" len="sm"/>
                      <a:tailEnd type="none" w="sm" len="sm"/>
                    </a:lnR>
                    <a:lnT w="19050" cap="flat" cmpd="sng">
                      <a:solidFill>
                        <a:srgbClr val="888888"/>
                      </a:solidFill>
                      <a:prstDash val="solid"/>
                      <a:round/>
                      <a:headEnd type="none" w="sm" len="sm"/>
                      <a:tailEnd type="none" w="sm" len="sm"/>
                    </a:lnT>
                    <a:lnB w="19050" cap="flat" cmpd="sng">
                      <a:solidFill>
                        <a:srgbClr val="888888"/>
                      </a:solidFill>
                      <a:prstDash val="solid"/>
                      <a:round/>
                      <a:headEnd type="none" w="sm" len="sm"/>
                      <a:tailEnd type="none" w="sm" len="sm"/>
                    </a:lnB>
                    <a:solidFill>
                      <a:srgbClr val="F3F3F3"/>
                    </a:solidFill>
                  </a:tcPr>
                </a:tc>
                <a:tc>
                  <a:txBody>
                    <a:bodyPr/>
                    <a:lstStyle/>
                    <a:p>
                      <a:pPr marL="0" marR="0" lvl="0" indent="0" algn="l" rtl="0">
                        <a:lnSpc>
                          <a:spcPct val="100000"/>
                        </a:lnSpc>
                        <a:spcBef>
                          <a:spcPts val="0"/>
                        </a:spcBef>
                        <a:spcAft>
                          <a:spcPts val="0"/>
                        </a:spcAft>
                        <a:buClr>
                          <a:srgbClr val="000000"/>
                        </a:buClr>
                        <a:buSzPts val="900"/>
                        <a:buFont typeface="Arial"/>
                        <a:buNone/>
                      </a:pPr>
                      <a:r>
                        <a:rPr lang="en-US" sz="900" b="1" dirty="0">
                          <a:latin typeface="Josefin Slab"/>
                          <a:ea typeface="Josefin Slab"/>
                          <a:cs typeface="Josefin Slab"/>
                          <a:sym typeface="Josefin Slab"/>
                        </a:rPr>
                        <a:t>5/6C</a:t>
                      </a:r>
                      <a:endParaRPr sz="900" b="1" u="none" strike="noStrike" cap="none" dirty="0">
                        <a:latin typeface="Josefin Slab"/>
                        <a:ea typeface="Josefin Slab"/>
                        <a:cs typeface="Josefin Slab"/>
                        <a:sym typeface="Josefin Slab"/>
                      </a:endParaRPr>
                    </a:p>
                  </a:txBody>
                  <a:tcPr marL="91425" marR="91425" marT="91425" marB="91425">
                    <a:lnL w="19050" cap="flat" cmpd="sng">
                      <a:solidFill>
                        <a:srgbClr val="888888"/>
                      </a:solidFill>
                      <a:prstDash val="solid"/>
                      <a:round/>
                      <a:headEnd type="none" w="sm" len="sm"/>
                      <a:tailEnd type="none" w="sm" len="sm"/>
                    </a:lnL>
                    <a:lnR w="19050" cap="flat" cmpd="sng">
                      <a:solidFill>
                        <a:srgbClr val="888888"/>
                      </a:solidFill>
                      <a:prstDash val="solid"/>
                      <a:round/>
                      <a:headEnd type="none" w="sm" len="sm"/>
                      <a:tailEnd type="none" w="sm" len="sm"/>
                    </a:lnR>
                    <a:lnT w="19050" cap="flat" cmpd="sng">
                      <a:solidFill>
                        <a:srgbClr val="888888"/>
                      </a:solidFill>
                      <a:prstDash val="solid"/>
                      <a:round/>
                      <a:headEnd type="none" w="sm" len="sm"/>
                      <a:tailEnd type="none" w="sm" len="sm"/>
                    </a:lnT>
                    <a:lnB w="19050" cap="flat" cmpd="sng">
                      <a:solidFill>
                        <a:srgbClr val="888888"/>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r h="637500">
                <a:tc>
                  <a:txBody>
                    <a:bodyPr/>
                    <a:lstStyle/>
                    <a:p>
                      <a:pPr marL="0" marR="0" lvl="0" indent="0" algn="l" rtl="0">
                        <a:lnSpc>
                          <a:spcPct val="100000"/>
                        </a:lnSpc>
                        <a:spcBef>
                          <a:spcPts val="0"/>
                        </a:spcBef>
                        <a:spcAft>
                          <a:spcPts val="0"/>
                        </a:spcAft>
                        <a:buClr>
                          <a:srgbClr val="000000"/>
                        </a:buClr>
                        <a:buSzPts val="900"/>
                        <a:buFont typeface="Arial"/>
                        <a:buNone/>
                      </a:pPr>
                      <a:r>
                        <a:rPr lang="en-US" sz="900" u="none" strike="noStrike" cap="none">
                          <a:latin typeface="Josefin Slab"/>
                          <a:ea typeface="Josefin Slab"/>
                          <a:cs typeface="Josefin Slab"/>
                          <a:sym typeface="Josefin Slab"/>
                        </a:rPr>
                        <a:t>Tues</a:t>
                      </a:r>
                      <a:endParaRPr sz="900" u="none" strike="noStrike" cap="none">
                        <a:latin typeface="Josefin Slab"/>
                        <a:ea typeface="Josefin Slab"/>
                        <a:cs typeface="Josefin Slab"/>
                        <a:sym typeface="Josefin Slab"/>
                      </a:endParaRPr>
                    </a:p>
                  </a:txBody>
                  <a:tcPr marL="91425" marR="91425" marT="91425" marB="91425">
                    <a:lnL w="19050" cap="flat" cmpd="sng">
                      <a:solidFill>
                        <a:srgbClr val="888888"/>
                      </a:solidFill>
                      <a:prstDash val="solid"/>
                      <a:round/>
                      <a:headEnd type="none" w="sm" len="sm"/>
                      <a:tailEnd type="none" w="sm" len="sm"/>
                    </a:lnL>
                    <a:lnR w="19050" cap="flat" cmpd="sng">
                      <a:solidFill>
                        <a:srgbClr val="888888"/>
                      </a:solidFill>
                      <a:prstDash val="solid"/>
                      <a:round/>
                      <a:headEnd type="none" w="sm" len="sm"/>
                      <a:tailEnd type="none" w="sm" len="sm"/>
                    </a:lnR>
                    <a:lnT w="19050" cap="flat" cmpd="sng">
                      <a:solidFill>
                        <a:srgbClr val="888888"/>
                      </a:solidFill>
                      <a:prstDash val="solid"/>
                      <a:round/>
                      <a:headEnd type="none" w="sm" len="sm"/>
                      <a:tailEnd type="none" w="sm" len="sm"/>
                    </a:lnT>
                    <a:lnB w="19050" cap="flat" cmpd="sng">
                      <a:solidFill>
                        <a:srgbClr val="888888"/>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dirty="0">
                          <a:latin typeface="Josefin Slab"/>
                          <a:ea typeface="Josefin Slab"/>
                          <a:cs typeface="Josefin Slab"/>
                          <a:sym typeface="Josefin Slab"/>
                        </a:rPr>
                        <a:t>Art</a:t>
                      </a:r>
                    </a:p>
                  </a:txBody>
                  <a:tcPr marL="91425" marR="91425" marT="91425" marB="91425">
                    <a:lnL w="19050" cap="flat" cmpd="sng">
                      <a:solidFill>
                        <a:srgbClr val="888888"/>
                      </a:solidFill>
                      <a:prstDash val="solid"/>
                      <a:round/>
                      <a:headEnd type="none" w="sm" len="sm"/>
                      <a:tailEnd type="none" w="sm" len="sm"/>
                    </a:lnL>
                    <a:lnR w="19050" cap="flat" cmpd="sng">
                      <a:solidFill>
                        <a:srgbClr val="888888"/>
                      </a:solidFill>
                      <a:prstDash val="solid"/>
                      <a:round/>
                      <a:headEnd type="none" w="sm" len="sm"/>
                      <a:tailEnd type="none" w="sm" len="sm"/>
                    </a:lnR>
                    <a:lnT w="19050" cap="flat" cmpd="sng">
                      <a:solidFill>
                        <a:srgbClr val="888888"/>
                      </a:solidFill>
                      <a:prstDash val="solid"/>
                      <a:round/>
                      <a:headEnd type="none" w="sm" len="sm"/>
                      <a:tailEnd type="none" w="sm" len="sm"/>
                    </a:lnT>
                    <a:lnB w="19050" cap="flat" cmpd="sng">
                      <a:solidFill>
                        <a:srgbClr val="888888"/>
                      </a:solidFill>
                      <a:prstDash val="solid"/>
                      <a:round/>
                      <a:headEnd type="none" w="sm" len="sm"/>
                      <a:tailEnd type="none" w="sm" len="sm"/>
                    </a:lnB>
                    <a:solidFill>
                      <a:srgbClr val="D9EAD3"/>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dirty="0">
                          <a:latin typeface="Josefin Slab"/>
                          <a:ea typeface="Josefin Slab"/>
                          <a:cs typeface="Josefin Slab"/>
                          <a:sym typeface="Josefin Slab"/>
                        </a:rPr>
                        <a:t>P.E.</a:t>
                      </a:r>
                      <a:endParaRPr sz="1000" u="none" strike="noStrike" cap="none" dirty="0">
                        <a:latin typeface="Josefin Slab"/>
                        <a:ea typeface="Josefin Slab"/>
                        <a:cs typeface="Josefin Slab"/>
                        <a:sym typeface="Josefin Slab"/>
                      </a:endParaRPr>
                    </a:p>
                  </a:txBody>
                  <a:tcPr marL="91425" marR="91425" marT="91425" marB="91425">
                    <a:lnL w="19050" cap="flat" cmpd="sng">
                      <a:solidFill>
                        <a:srgbClr val="888888"/>
                      </a:solidFill>
                      <a:prstDash val="solid"/>
                      <a:round/>
                      <a:headEnd type="none" w="sm" len="sm"/>
                      <a:tailEnd type="none" w="sm" len="sm"/>
                    </a:lnL>
                    <a:lnR w="19050" cap="flat" cmpd="sng">
                      <a:solidFill>
                        <a:srgbClr val="888888"/>
                      </a:solidFill>
                      <a:prstDash val="solid"/>
                      <a:round/>
                      <a:headEnd type="none" w="sm" len="sm"/>
                      <a:tailEnd type="none" w="sm" len="sm"/>
                    </a:lnR>
                    <a:lnT w="19050" cap="flat" cmpd="sng">
                      <a:solidFill>
                        <a:srgbClr val="888888"/>
                      </a:solidFill>
                      <a:prstDash val="solid"/>
                      <a:round/>
                      <a:headEnd type="none" w="sm" len="sm"/>
                      <a:tailEnd type="none" w="sm" len="sm"/>
                    </a:lnT>
                    <a:lnB w="19050" cap="flat" cmpd="sng">
                      <a:solidFill>
                        <a:srgbClr val="888888"/>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dirty="0">
                          <a:latin typeface="Josefin Slab"/>
                          <a:ea typeface="Josefin Slab"/>
                          <a:cs typeface="Josefin Slab"/>
                          <a:sym typeface="Josefin Slab"/>
                        </a:rPr>
                        <a:t>Music</a:t>
                      </a:r>
                      <a:endParaRPr sz="1000" u="none" strike="noStrike" cap="none" dirty="0">
                        <a:latin typeface="Josefin Slab"/>
                        <a:ea typeface="Josefin Slab"/>
                        <a:cs typeface="Josefin Slab"/>
                        <a:sym typeface="Josefin Slab"/>
                      </a:endParaRPr>
                    </a:p>
                  </a:txBody>
                  <a:tcPr marL="91425" marR="91425" marT="91425" marB="91425">
                    <a:lnL w="19050" cap="flat" cmpd="sng">
                      <a:solidFill>
                        <a:srgbClr val="888888"/>
                      </a:solidFill>
                      <a:prstDash val="solid"/>
                      <a:round/>
                      <a:headEnd type="none" w="sm" len="sm"/>
                      <a:tailEnd type="none" w="sm" len="sm"/>
                    </a:lnL>
                    <a:lnR w="19050" cap="flat" cmpd="sng">
                      <a:solidFill>
                        <a:srgbClr val="888888"/>
                      </a:solidFill>
                      <a:prstDash val="solid"/>
                      <a:round/>
                      <a:headEnd type="none" w="sm" len="sm"/>
                      <a:tailEnd type="none" w="sm" len="sm"/>
                    </a:lnR>
                    <a:lnT w="19050" cap="flat" cmpd="sng">
                      <a:solidFill>
                        <a:srgbClr val="888888"/>
                      </a:solidFill>
                      <a:prstDash val="solid"/>
                      <a:round/>
                      <a:headEnd type="none" w="sm" len="sm"/>
                      <a:tailEnd type="none" w="sm" len="sm"/>
                    </a:lnT>
                    <a:lnB w="19050" cap="flat" cmpd="sng">
                      <a:solidFill>
                        <a:srgbClr val="888888"/>
                      </a:solidFill>
                      <a:prstDash val="solid"/>
                      <a:round/>
                      <a:headEnd type="none" w="sm" len="sm"/>
                      <a:tailEnd type="none" w="sm" len="sm"/>
                    </a:lnB>
                    <a:solidFill>
                      <a:srgbClr val="F4CCCC"/>
                    </a:solidFill>
                  </a:tcPr>
                </a:tc>
                <a:extLst>
                  <a:ext uri="{0D108BD9-81ED-4DB2-BD59-A6C34878D82A}">
                    <a16:rowId xmlns:a16="http://schemas.microsoft.com/office/drawing/2014/main" val="10001"/>
                  </a:ext>
                </a:extLst>
              </a:tr>
              <a:tr h="637500">
                <a:tc>
                  <a:txBody>
                    <a:bodyPr/>
                    <a:lstStyle/>
                    <a:p>
                      <a:pPr marL="0" marR="0" lvl="0" indent="0" algn="l" rtl="0">
                        <a:lnSpc>
                          <a:spcPct val="100000"/>
                        </a:lnSpc>
                        <a:spcBef>
                          <a:spcPts val="0"/>
                        </a:spcBef>
                        <a:spcAft>
                          <a:spcPts val="0"/>
                        </a:spcAft>
                        <a:buClr>
                          <a:srgbClr val="000000"/>
                        </a:buClr>
                        <a:buSzPts val="900"/>
                        <a:buFont typeface="Arial"/>
                        <a:buNone/>
                      </a:pPr>
                      <a:r>
                        <a:rPr lang="en-US" sz="900" u="none" strike="noStrike" cap="none">
                          <a:latin typeface="Josefin Slab"/>
                          <a:ea typeface="Josefin Slab"/>
                          <a:cs typeface="Josefin Slab"/>
                          <a:sym typeface="Josefin Slab"/>
                        </a:rPr>
                        <a:t>Wed</a:t>
                      </a:r>
                      <a:endParaRPr sz="900" u="none" strike="noStrike" cap="none">
                        <a:latin typeface="Josefin Slab"/>
                        <a:ea typeface="Josefin Slab"/>
                        <a:cs typeface="Josefin Slab"/>
                        <a:sym typeface="Josefin Slab"/>
                      </a:endParaRPr>
                    </a:p>
                  </a:txBody>
                  <a:tcPr marL="91425" marR="91425" marT="91425" marB="91425">
                    <a:lnL w="19050" cap="flat" cmpd="sng">
                      <a:solidFill>
                        <a:srgbClr val="888888"/>
                      </a:solidFill>
                      <a:prstDash val="solid"/>
                      <a:round/>
                      <a:headEnd type="none" w="sm" len="sm"/>
                      <a:tailEnd type="none" w="sm" len="sm"/>
                    </a:lnL>
                    <a:lnR w="19050" cap="flat" cmpd="sng">
                      <a:solidFill>
                        <a:srgbClr val="888888"/>
                      </a:solidFill>
                      <a:prstDash val="solid"/>
                      <a:round/>
                      <a:headEnd type="none" w="sm" len="sm"/>
                      <a:tailEnd type="none" w="sm" len="sm"/>
                    </a:lnR>
                    <a:lnT w="19050" cap="flat" cmpd="sng">
                      <a:solidFill>
                        <a:srgbClr val="888888"/>
                      </a:solidFill>
                      <a:prstDash val="solid"/>
                      <a:round/>
                      <a:headEnd type="none" w="sm" len="sm"/>
                      <a:tailEnd type="none" w="sm" len="sm"/>
                    </a:lnT>
                    <a:lnB w="19050" cap="flat" cmpd="sng">
                      <a:solidFill>
                        <a:srgbClr val="888888"/>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latin typeface="Josefin Slab"/>
                          <a:ea typeface="Josefin Slab"/>
                          <a:cs typeface="Josefin Slab"/>
                          <a:sym typeface="Josefin Slab"/>
                        </a:rPr>
                        <a:t>P</a:t>
                      </a:r>
                      <a:r>
                        <a:rPr lang="en-US" sz="1000" dirty="0">
                          <a:latin typeface="Josefin Slab"/>
                          <a:ea typeface="Josefin Slab"/>
                          <a:cs typeface="Josefin Slab"/>
                          <a:sym typeface="Josefin Slab"/>
                        </a:rPr>
                        <a:t>.E.</a:t>
                      </a:r>
                    </a:p>
                    <a:p>
                      <a:pPr marL="0" marR="0" lvl="0" indent="0" algn="l" rtl="0">
                        <a:lnSpc>
                          <a:spcPct val="100000"/>
                        </a:lnSpc>
                        <a:spcBef>
                          <a:spcPts val="0"/>
                        </a:spcBef>
                        <a:spcAft>
                          <a:spcPts val="0"/>
                        </a:spcAft>
                        <a:buClr>
                          <a:srgbClr val="000000"/>
                        </a:buClr>
                        <a:buSzPts val="1000"/>
                        <a:buFont typeface="Arial"/>
                        <a:buNone/>
                      </a:pPr>
                      <a:endParaRPr lang="en-US" sz="700" u="none" strike="noStrike" cap="none" dirty="0">
                        <a:latin typeface="Josefin Slab"/>
                        <a:ea typeface="Josefin Slab"/>
                        <a:cs typeface="Josefin Slab"/>
                        <a:sym typeface="Josefin Slab"/>
                      </a:endParaRPr>
                    </a:p>
                    <a:p>
                      <a:pPr marL="0" marR="0" lvl="0" indent="0" algn="l" rtl="0">
                        <a:lnSpc>
                          <a:spcPct val="100000"/>
                        </a:lnSpc>
                        <a:spcBef>
                          <a:spcPts val="0"/>
                        </a:spcBef>
                        <a:spcAft>
                          <a:spcPts val="0"/>
                        </a:spcAft>
                        <a:buClr>
                          <a:srgbClr val="000000"/>
                        </a:buClr>
                        <a:buSzPts val="1000"/>
                        <a:buFont typeface="Arial"/>
                        <a:buNone/>
                      </a:pPr>
                      <a:r>
                        <a:rPr lang="en-US" sz="700" u="none" strike="noStrike" cap="none" dirty="0">
                          <a:latin typeface="Josefin Slab"/>
                          <a:ea typeface="Josefin Slab"/>
                          <a:cs typeface="Josefin Slab"/>
                          <a:sym typeface="Josefin Slab"/>
                        </a:rPr>
                        <a:t>AUSLAN</a:t>
                      </a:r>
                      <a:endParaRPr sz="700" u="none" strike="noStrike" cap="none" dirty="0">
                        <a:latin typeface="Josefin Slab"/>
                        <a:ea typeface="Josefin Slab"/>
                        <a:cs typeface="Josefin Slab"/>
                        <a:sym typeface="Josefin Slab"/>
                      </a:endParaRPr>
                    </a:p>
                  </a:txBody>
                  <a:tcPr marL="91425" marR="91425" marT="91425" marB="91425">
                    <a:lnL w="19050" cap="flat" cmpd="sng">
                      <a:solidFill>
                        <a:srgbClr val="888888"/>
                      </a:solidFill>
                      <a:prstDash val="solid"/>
                      <a:round/>
                      <a:headEnd type="none" w="sm" len="sm"/>
                      <a:tailEnd type="none" w="sm" len="sm"/>
                    </a:lnL>
                    <a:lnR w="19050" cap="flat" cmpd="sng">
                      <a:solidFill>
                        <a:srgbClr val="888888"/>
                      </a:solidFill>
                      <a:prstDash val="solid"/>
                      <a:round/>
                      <a:headEnd type="none" w="sm" len="sm"/>
                      <a:tailEnd type="none" w="sm" len="sm"/>
                    </a:lnR>
                    <a:lnT w="19050" cap="flat" cmpd="sng">
                      <a:solidFill>
                        <a:srgbClr val="888888"/>
                      </a:solidFill>
                      <a:prstDash val="solid"/>
                      <a:round/>
                      <a:headEnd type="none" w="sm" len="sm"/>
                      <a:tailEnd type="none" w="sm" len="sm"/>
                    </a:lnT>
                    <a:lnB w="19050" cap="flat" cmpd="sng">
                      <a:solidFill>
                        <a:srgbClr val="888888"/>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latin typeface="Josefin Slab"/>
                          <a:ea typeface="Josefin Slab"/>
                          <a:cs typeface="Josefin Slab"/>
                          <a:sym typeface="Josefin Slab"/>
                        </a:rPr>
                        <a:t>Music</a:t>
                      </a:r>
                    </a:p>
                    <a:p>
                      <a:pPr marL="0" marR="0" lvl="0" indent="0" algn="l" rtl="0">
                        <a:lnSpc>
                          <a:spcPct val="100000"/>
                        </a:lnSpc>
                        <a:spcBef>
                          <a:spcPts val="0"/>
                        </a:spcBef>
                        <a:spcAft>
                          <a:spcPts val="0"/>
                        </a:spcAft>
                        <a:buClr>
                          <a:srgbClr val="000000"/>
                        </a:buClr>
                        <a:buSzPts val="1000"/>
                        <a:buFont typeface="Arial"/>
                        <a:buNone/>
                      </a:pPr>
                      <a:endParaRPr lang="en-US" sz="1000" u="none" strike="noStrike" cap="none" dirty="0">
                        <a:latin typeface="Josefin Slab"/>
                        <a:ea typeface="Josefin Slab"/>
                        <a:cs typeface="Josefin Slab"/>
                        <a:sym typeface="Josefin Slab"/>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latin typeface="Josefin Slab"/>
                          <a:ea typeface="Josefin Slab"/>
                          <a:cs typeface="Josefin Slab"/>
                          <a:sym typeface="Josefin Slab"/>
                        </a:rPr>
                        <a:t>Art</a:t>
                      </a:r>
                      <a:endParaRPr sz="1000" u="none" strike="noStrike" cap="none" dirty="0">
                        <a:latin typeface="Josefin Slab"/>
                        <a:ea typeface="Josefin Slab"/>
                        <a:cs typeface="Josefin Slab"/>
                        <a:sym typeface="Josefin Slab"/>
                      </a:endParaRPr>
                    </a:p>
                  </a:txBody>
                  <a:tcPr marL="91425" marR="91425" marT="91425" marB="91425">
                    <a:lnL w="19050" cap="flat" cmpd="sng">
                      <a:solidFill>
                        <a:srgbClr val="888888"/>
                      </a:solidFill>
                      <a:prstDash val="solid"/>
                      <a:round/>
                      <a:headEnd type="none" w="sm" len="sm"/>
                      <a:tailEnd type="none" w="sm" len="sm"/>
                    </a:lnL>
                    <a:lnR w="19050" cap="flat" cmpd="sng">
                      <a:solidFill>
                        <a:srgbClr val="888888"/>
                      </a:solidFill>
                      <a:prstDash val="solid"/>
                      <a:round/>
                      <a:headEnd type="none" w="sm" len="sm"/>
                      <a:tailEnd type="none" w="sm" len="sm"/>
                    </a:lnR>
                    <a:lnT w="19050" cap="flat" cmpd="sng">
                      <a:solidFill>
                        <a:srgbClr val="888888"/>
                      </a:solidFill>
                      <a:prstDash val="solid"/>
                      <a:round/>
                      <a:headEnd type="none" w="sm" len="sm"/>
                      <a:tailEnd type="none" w="sm" len="sm"/>
                    </a:lnT>
                    <a:lnB w="19050" cap="flat" cmpd="sng">
                      <a:solidFill>
                        <a:srgbClr val="888888"/>
                      </a:solidFill>
                      <a:prstDash val="solid"/>
                      <a:round/>
                      <a:headEnd type="none" w="sm" len="sm"/>
                      <a:tailEnd type="none" w="sm" len="sm"/>
                    </a:lnB>
                    <a:solidFill>
                      <a:srgbClr val="F4CCCC"/>
                    </a:solidFill>
                  </a:tcPr>
                </a:tc>
                <a:tc>
                  <a:txBody>
                    <a:bodyPr/>
                    <a:lstStyle/>
                    <a:p>
                      <a:pPr marL="0" marR="0" lvl="0" indent="0" algn="l" rtl="0">
                        <a:lnSpc>
                          <a:spcPct val="100000"/>
                        </a:lnSpc>
                        <a:spcBef>
                          <a:spcPts val="0"/>
                        </a:spcBef>
                        <a:spcAft>
                          <a:spcPts val="0"/>
                        </a:spcAft>
                        <a:buClr>
                          <a:srgbClr val="000000"/>
                        </a:buClr>
                        <a:buSzPts val="900"/>
                        <a:buFont typeface="Arial"/>
                        <a:buNone/>
                      </a:pPr>
                      <a:r>
                        <a:rPr lang="en-US" sz="600" u="none" strike="noStrike" cap="none" dirty="0">
                          <a:latin typeface="Josefin Slab"/>
                          <a:ea typeface="Josefin Slab"/>
                          <a:cs typeface="Josefin Slab"/>
                          <a:sym typeface="Josefin Slab"/>
                        </a:rPr>
                        <a:t>AUSLAN</a:t>
                      </a:r>
                    </a:p>
                    <a:p>
                      <a:pPr marL="0" marR="0" lvl="0" indent="0" algn="l" rtl="0">
                        <a:lnSpc>
                          <a:spcPct val="100000"/>
                        </a:lnSpc>
                        <a:spcBef>
                          <a:spcPts val="0"/>
                        </a:spcBef>
                        <a:spcAft>
                          <a:spcPts val="0"/>
                        </a:spcAft>
                        <a:buClr>
                          <a:srgbClr val="000000"/>
                        </a:buClr>
                        <a:buSzPts val="900"/>
                        <a:buFont typeface="Arial"/>
                        <a:buNone/>
                      </a:pPr>
                      <a:endParaRPr lang="en-US" sz="1000" u="none" strike="noStrike" cap="none" dirty="0">
                        <a:latin typeface="Josefin Slab"/>
                        <a:ea typeface="Josefin Slab"/>
                        <a:cs typeface="Josefin Slab"/>
                        <a:sym typeface="Josefin Slab"/>
                      </a:endParaRPr>
                    </a:p>
                    <a:p>
                      <a:pPr marL="0" marR="0" lvl="0" indent="0" algn="l" rtl="0">
                        <a:lnSpc>
                          <a:spcPct val="100000"/>
                        </a:lnSpc>
                        <a:spcBef>
                          <a:spcPts val="0"/>
                        </a:spcBef>
                        <a:spcAft>
                          <a:spcPts val="0"/>
                        </a:spcAft>
                        <a:buClr>
                          <a:srgbClr val="000000"/>
                        </a:buClr>
                        <a:buSzPts val="900"/>
                        <a:buFont typeface="Arial"/>
                        <a:buNone/>
                      </a:pPr>
                      <a:r>
                        <a:rPr lang="en-US" sz="1000" u="none" strike="noStrike" cap="none" dirty="0">
                          <a:latin typeface="Josefin Slab"/>
                          <a:ea typeface="Josefin Slab"/>
                          <a:cs typeface="Josefin Slab"/>
                          <a:sym typeface="Josefin Slab"/>
                        </a:rPr>
                        <a:t>P.E.</a:t>
                      </a:r>
                      <a:endParaRPr sz="1000" u="none" strike="noStrike" cap="none" dirty="0">
                        <a:latin typeface="Josefin Slab"/>
                        <a:ea typeface="Josefin Slab"/>
                        <a:cs typeface="Josefin Slab"/>
                        <a:sym typeface="Josefin Slab"/>
                      </a:endParaRPr>
                    </a:p>
                  </a:txBody>
                  <a:tcPr marL="91425" marR="91425" marT="91425" marB="91425">
                    <a:lnL w="19050" cap="flat" cmpd="sng">
                      <a:solidFill>
                        <a:srgbClr val="888888"/>
                      </a:solidFill>
                      <a:prstDash val="solid"/>
                      <a:round/>
                      <a:headEnd type="none" w="sm" len="sm"/>
                      <a:tailEnd type="none" w="sm" len="sm"/>
                    </a:lnL>
                    <a:lnR w="19050" cap="flat" cmpd="sng">
                      <a:solidFill>
                        <a:srgbClr val="888888"/>
                      </a:solidFill>
                      <a:prstDash val="solid"/>
                      <a:round/>
                      <a:headEnd type="none" w="sm" len="sm"/>
                      <a:tailEnd type="none" w="sm" len="sm"/>
                    </a:lnR>
                    <a:lnT w="19050" cap="flat" cmpd="sng">
                      <a:solidFill>
                        <a:srgbClr val="888888"/>
                      </a:solidFill>
                      <a:prstDash val="solid"/>
                      <a:round/>
                      <a:headEnd type="none" w="sm" len="sm"/>
                      <a:tailEnd type="none" w="sm" len="sm"/>
                    </a:lnT>
                    <a:lnB w="19050" cap="flat" cmpd="sng">
                      <a:solidFill>
                        <a:srgbClr val="888888"/>
                      </a:solidFill>
                      <a:prstDash val="solid"/>
                      <a:round/>
                      <a:headEnd type="none" w="sm" len="sm"/>
                      <a:tailEnd type="none" w="sm" len="sm"/>
                    </a:lnB>
                    <a:solidFill>
                      <a:srgbClr val="D9EAD3"/>
                    </a:solidFill>
                  </a:tcPr>
                </a:tc>
                <a:extLst>
                  <a:ext uri="{0D108BD9-81ED-4DB2-BD59-A6C34878D82A}">
                    <a16:rowId xmlns:a16="http://schemas.microsoft.com/office/drawing/2014/main" val="10002"/>
                  </a:ext>
                </a:extLst>
              </a:tr>
              <a:tr h="637500">
                <a:tc>
                  <a:txBody>
                    <a:bodyPr/>
                    <a:lstStyle/>
                    <a:p>
                      <a:pPr marL="0" marR="0" lvl="0" indent="0" algn="l" rtl="0">
                        <a:lnSpc>
                          <a:spcPct val="100000"/>
                        </a:lnSpc>
                        <a:spcBef>
                          <a:spcPts val="0"/>
                        </a:spcBef>
                        <a:spcAft>
                          <a:spcPts val="0"/>
                        </a:spcAft>
                        <a:buClr>
                          <a:srgbClr val="000000"/>
                        </a:buClr>
                        <a:buSzPts val="900"/>
                        <a:buFont typeface="Arial"/>
                        <a:buNone/>
                      </a:pPr>
                      <a:r>
                        <a:rPr lang="en-US" sz="900" u="none" strike="noStrike" cap="none">
                          <a:latin typeface="Josefin Slab"/>
                          <a:ea typeface="Josefin Slab"/>
                          <a:cs typeface="Josefin Slab"/>
                          <a:sym typeface="Josefin Slab"/>
                        </a:rPr>
                        <a:t>Thur</a:t>
                      </a:r>
                      <a:endParaRPr sz="900" u="none" strike="noStrike" cap="none">
                        <a:latin typeface="Josefin Slab"/>
                        <a:ea typeface="Josefin Slab"/>
                        <a:cs typeface="Josefin Slab"/>
                        <a:sym typeface="Josefin Slab"/>
                      </a:endParaRPr>
                    </a:p>
                  </a:txBody>
                  <a:tcPr marL="91425" marR="91425" marT="91425" marB="91425">
                    <a:lnL w="19050" cap="flat" cmpd="sng">
                      <a:solidFill>
                        <a:srgbClr val="888888"/>
                      </a:solidFill>
                      <a:prstDash val="solid"/>
                      <a:round/>
                      <a:headEnd type="none" w="sm" len="sm"/>
                      <a:tailEnd type="none" w="sm" len="sm"/>
                    </a:lnL>
                    <a:lnR w="19050" cap="flat" cmpd="sng">
                      <a:solidFill>
                        <a:srgbClr val="888888"/>
                      </a:solidFill>
                      <a:prstDash val="solid"/>
                      <a:round/>
                      <a:headEnd type="none" w="sm" len="sm"/>
                      <a:tailEnd type="none" w="sm" len="sm"/>
                    </a:lnR>
                    <a:lnT w="19050" cap="flat" cmpd="sng">
                      <a:solidFill>
                        <a:srgbClr val="888888"/>
                      </a:solidFill>
                      <a:prstDash val="solid"/>
                      <a:round/>
                      <a:headEnd type="none" w="sm" len="sm"/>
                      <a:tailEnd type="none" w="sm" len="sm"/>
                    </a:lnT>
                    <a:lnB w="19050" cap="flat" cmpd="sng">
                      <a:solidFill>
                        <a:srgbClr val="888888"/>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dirty="0">
                          <a:latin typeface="Josefin Slab"/>
                          <a:ea typeface="Josefin Slab"/>
                          <a:cs typeface="Josefin Slab"/>
                          <a:sym typeface="Josefin Slab"/>
                        </a:rPr>
                        <a:t>Music</a:t>
                      </a: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Josefin Slab"/>
                        <a:ea typeface="Josefin Slab"/>
                        <a:cs typeface="Josefin Slab"/>
                        <a:sym typeface="Josefin Slab"/>
                      </a:endParaRPr>
                    </a:p>
                  </a:txBody>
                  <a:tcPr marL="91425" marR="91425" marT="91425" marB="91425">
                    <a:lnL w="19050" cap="flat" cmpd="sng">
                      <a:solidFill>
                        <a:srgbClr val="888888"/>
                      </a:solidFill>
                      <a:prstDash val="solid"/>
                      <a:round/>
                      <a:headEnd type="none" w="sm" len="sm"/>
                      <a:tailEnd type="none" w="sm" len="sm"/>
                    </a:lnL>
                    <a:lnR w="19050" cap="flat" cmpd="sng">
                      <a:solidFill>
                        <a:srgbClr val="888888"/>
                      </a:solidFill>
                      <a:prstDash val="solid"/>
                      <a:round/>
                      <a:headEnd type="none" w="sm" len="sm"/>
                      <a:tailEnd type="none" w="sm" len="sm"/>
                    </a:lnR>
                    <a:lnT w="19050" cap="flat" cmpd="sng">
                      <a:solidFill>
                        <a:srgbClr val="888888"/>
                      </a:solidFill>
                      <a:prstDash val="solid"/>
                      <a:round/>
                      <a:headEnd type="none" w="sm" len="sm"/>
                      <a:tailEnd type="none" w="sm" len="sm"/>
                    </a:lnT>
                    <a:lnB w="19050" cap="flat" cmpd="sng">
                      <a:solidFill>
                        <a:srgbClr val="888888"/>
                      </a:solidFill>
                      <a:prstDash val="solid"/>
                      <a:round/>
                      <a:headEnd type="none" w="sm" len="sm"/>
                      <a:tailEnd type="none" w="sm" len="sm"/>
                    </a:lnB>
                    <a:solidFill>
                      <a:srgbClr val="F4CCCC"/>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dirty="0">
                          <a:latin typeface="Josefin Slab"/>
                          <a:ea typeface="Josefin Slab"/>
                          <a:cs typeface="Josefin Slab"/>
                          <a:sym typeface="Josefin Slab"/>
                        </a:rPr>
                        <a:t>P.E.</a:t>
                      </a:r>
                      <a:endParaRPr sz="1000" u="none" strike="noStrike" cap="none" dirty="0">
                        <a:latin typeface="Josefin Slab"/>
                        <a:ea typeface="Josefin Slab"/>
                        <a:cs typeface="Josefin Slab"/>
                        <a:sym typeface="Josefin Slab"/>
                      </a:endParaRPr>
                    </a:p>
                  </a:txBody>
                  <a:tcPr marL="91425" marR="91425" marT="91425" marB="91425">
                    <a:lnL w="19050" cap="flat" cmpd="sng">
                      <a:solidFill>
                        <a:srgbClr val="888888"/>
                      </a:solidFill>
                      <a:prstDash val="solid"/>
                      <a:round/>
                      <a:headEnd type="none" w="sm" len="sm"/>
                      <a:tailEnd type="none" w="sm" len="sm"/>
                    </a:lnL>
                    <a:lnR w="19050" cap="flat" cmpd="sng">
                      <a:solidFill>
                        <a:srgbClr val="888888"/>
                      </a:solidFill>
                      <a:prstDash val="solid"/>
                      <a:round/>
                      <a:headEnd type="none" w="sm" len="sm"/>
                      <a:tailEnd type="none" w="sm" len="sm"/>
                    </a:lnR>
                    <a:lnT w="19050" cap="flat" cmpd="sng">
                      <a:solidFill>
                        <a:srgbClr val="888888"/>
                      </a:solidFill>
                      <a:prstDash val="solid"/>
                      <a:round/>
                      <a:headEnd type="none" w="sm" len="sm"/>
                      <a:tailEnd type="none" w="sm" len="sm"/>
                    </a:lnT>
                    <a:lnB w="19050" cap="flat" cmpd="sng">
                      <a:solidFill>
                        <a:srgbClr val="888888"/>
                      </a:solidFill>
                      <a:prstDash val="solid"/>
                      <a:round/>
                      <a:headEnd type="none" w="sm" len="sm"/>
                      <a:tailEnd type="none" w="sm" len="sm"/>
                    </a:lnB>
                    <a:solidFill>
                      <a:srgbClr val="D9EAD3"/>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dirty="0">
                          <a:latin typeface="Josefin Slab"/>
                          <a:ea typeface="Josefin Slab"/>
                          <a:cs typeface="Josefin Slab"/>
                          <a:sym typeface="Josefin Slab"/>
                        </a:rPr>
                        <a:t>Art</a:t>
                      </a:r>
                      <a:endParaRPr sz="1000" u="none" strike="noStrike" cap="none" dirty="0">
                        <a:latin typeface="Josefin Slab"/>
                        <a:ea typeface="Josefin Slab"/>
                        <a:cs typeface="Josefin Slab"/>
                        <a:sym typeface="Josefin Slab"/>
                      </a:endParaRPr>
                    </a:p>
                  </a:txBody>
                  <a:tcPr marL="91425" marR="91425" marT="91425" marB="91425">
                    <a:lnL w="19050" cap="flat" cmpd="sng">
                      <a:solidFill>
                        <a:srgbClr val="888888"/>
                      </a:solidFill>
                      <a:prstDash val="solid"/>
                      <a:round/>
                      <a:headEnd type="none" w="sm" len="sm"/>
                      <a:tailEnd type="none" w="sm" len="sm"/>
                    </a:lnL>
                    <a:lnR w="19050" cap="flat" cmpd="sng">
                      <a:solidFill>
                        <a:srgbClr val="888888"/>
                      </a:solidFill>
                      <a:prstDash val="solid"/>
                      <a:round/>
                      <a:headEnd type="none" w="sm" len="sm"/>
                      <a:tailEnd type="none" w="sm" len="sm"/>
                    </a:lnR>
                    <a:lnT w="19050" cap="flat" cmpd="sng">
                      <a:solidFill>
                        <a:srgbClr val="888888"/>
                      </a:solidFill>
                      <a:prstDash val="solid"/>
                      <a:round/>
                      <a:headEnd type="none" w="sm" len="sm"/>
                      <a:tailEnd type="none" w="sm" len="sm"/>
                    </a:lnT>
                    <a:lnB w="19050" cap="flat" cmpd="sng">
                      <a:solidFill>
                        <a:srgbClr val="888888"/>
                      </a:solidFill>
                      <a:prstDash val="solid"/>
                      <a:round/>
                      <a:headEnd type="none" w="sm" len="sm"/>
                      <a:tailEnd type="none" w="sm" len="sm"/>
                    </a:lnB>
                    <a:solidFill>
                      <a:srgbClr val="C9DAF8"/>
                    </a:solidFill>
                  </a:tcPr>
                </a:tc>
                <a:extLst>
                  <a:ext uri="{0D108BD9-81ED-4DB2-BD59-A6C34878D82A}">
                    <a16:rowId xmlns:a16="http://schemas.microsoft.com/office/drawing/2014/main" val="10003"/>
                  </a:ext>
                </a:extLst>
              </a:tr>
            </a:tbl>
          </a:graphicData>
        </a:graphic>
      </p:graphicFrame>
      <p:sp>
        <p:nvSpPr>
          <p:cNvPr id="135" name="Google Shape;135;p2"/>
          <p:cNvSpPr txBox="1"/>
          <p:nvPr/>
        </p:nvSpPr>
        <p:spPr>
          <a:xfrm>
            <a:off x="5123475" y="5242238"/>
            <a:ext cx="2221200" cy="8613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en-US" sz="1100" b="0" i="0" u="none" strike="noStrike" cap="none">
                <a:solidFill>
                  <a:srgbClr val="000000"/>
                </a:solidFill>
                <a:latin typeface="Josefin Slab"/>
                <a:ea typeface="Josefin Slab"/>
                <a:cs typeface="Josefin Slab"/>
                <a:sym typeface="Josefin Slab"/>
              </a:rPr>
              <a:t>Assembly: Friday</a:t>
            </a:r>
            <a:r>
              <a:rPr lang="en-US" sz="1100">
                <a:latin typeface="Josefin Slab"/>
                <a:ea typeface="Josefin Slab"/>
                <a:cs typeface="Josefin Slab"/>
                <a:sym typeface="Josefin Slab"/>
              </a:rPr>
              <a:t>s at 2:30, unless stated otherwise. Please look out for Compass notifications.</a:t>
            </a:r>
            <a:endParaRPr sz="1100" b="0" i="0" u="none" strike="noStrike" cap="none">
              <a:solidFill>
                <a:srgbClr val="000000"/>
              </a:solidFill>
              <a:latin typeface="Josefin Slab"/>
              <a:ea typeface="Josefin Slab"/>
              <a:cs typeface="Josefin Slab"/>
              <a:sym typeface="Josefin Slab"/>
            </a:endParaRPr>
          </a:p>
          <a:p>
            <a:pPr marL="0" marR="0" lvl="0" indent="0" algn="l" rtl="0">
              <a:lnSpc>
                <a:spcPct val="115000"/>
              </a:lnSpc>
              <a:spcBef>
                <a:spcPts val="0"/>
              </a:spcBef>
              <a:spcAft>
                <a:spcPts val="0"/>
              </a:spcAft>
              <a:buClr>
                <a:srgbClr val="000000"/>
              </a:buClr>
              <a:buSzPts val="1100"/>
              <a:buFont typeface="Arial"/>
              <a:buNone/>
            </a:pPr>
            <a:endParaRPr sz="1200" b="0" i="0" u="none" strike="noStrike" cap="none">
              <a:solidFill>
                <a:srgbClr val="000000"/>
              </a:solidFill>
              <a:latin typeface="Josefin Slab"/>
              <a:ea typeface="Josefin Slab"/>
              <a:cs typeface="Josefin Slab"/>
              <a:sym typeface="Josefin Slab"/>
            </a:endParaRPr>
          </a:p>
        </p:txBody>
      </p:sp>
      <p:pic>
        <p:nvPicPr>
          <p:cNvPr id="136" name="Google Shape;136;p2"/>
          <p:cNvPicPr preferRelativeResize="0"/>
          <p:nvPr/>
        </p:nvPicPr>
        <p:blipFill rotWithShape="1">
          <a:blip r:embed="rId4">
            <a:alphaModFix/>
          </a:blip>
          <a:srcRect/>
          <a:stretch/>
        </p:blipFill>
        <p:spPr>
          <a:xfrm>
            <a:off x="3500861" y="1149475"/>
            <a:ext cx="1391498" cy="983800"/>
          </a:xfrm>
          <a:prstGeom prst="rect">
            <a:avLst/>
          </a:prstGeom>
          <a:noFill/>
          <a:ln>
            <a:noFill/>
          </a:ln>
        </p:spPr>
      </p:pic>
      <p:sp>
        <p:nvSpPr>
          <p:cNvPr id="2" name="Google Shape;126;p2">
            <a:extLst>
              <a:ext uri="{FF2B5EF4-FFF2-40B4-BE49-F238E27FC236}">
                <a16:creationId xmlns:a16="http://schemas.microsoft.com/office/drawing/2014/main" id="{AF701A6B-9FC6-55BE-9DBB-2DF22F2C5074}"/>
              </a:ext>
            </a:extLst>
          </p:cNvPr>
          <p:cNvSpPr txBox="1"/>
          <p:nvPr/>
        </p:nvSpPr>
        <p:spPr>
          <a:xfrm>
            <a:off x="600075" y="7867295"/>
            <a:ext cx="4417550"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b="0" i="0" u="none" strike="noStrike" cap="none" dirty="0">
                <a:solidFill>
                  <a:srgbClr val="000000"/>
                </a:solidFill>
                <a:latin typeface="Josefin Slab"/>
                <a:ea typeface="Josefin Slab"/>
                <a:cs typeface="Josefin Slab"/>
                <a:sym typeface="Josefin Slab"/>
              </a:rPr>
              <a:t>Students will study biological science, in which they will plan and conduct an investigation, of whether or not a feature of an animal is an adaptation for surviving in a desert environment.</a:t>
            </a:r>
            <a:endParaRPr b="1" dirty="0">
              <a:latin typeface="Josefin Slab"/>
              <a:ea typeface="Josefin Slab"/>
              <a:cs typeface="Josefin Slab"/>
              <a:sym typeface="Josefin Slab"/>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1030</Words>
  <Application>Microsoft Office PowerPoint</Application>
  <PresentationFormat>Custom</PresentationFormat>
  <Paragraphs>81</Paragraphs>
  <Slides>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Century Gothic</vt:lpstr>
      <vt:lpstr>Josefin Slab</vt:lpstr>
      <vt:lpstr>Times New Roman</vt:lpstr>
      <vt:lpstr>Kranky</vt:lpstr>
      <vt:lpstr>Calibri</vt:lpstr>
      <vt:lpstr>Arial</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Miller</dc:creator>
  <cp:lastModifiedBy>Patrick Virtue</cp:lastModifiedBy>
  <cp:revision>3</cp:revision>
  <dcterms:created xsi:type="dcterms:W3CDTF">2020-02-17T23:44:48Z</dcterms:created>
  <dcterms:modified xsi:type="dcterms:W3CDTF">2024-01-31T21:31:57Z</dcterms:modified>
</cp:coreProperties>
</file>